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66" r:id="rId3"/>
    <p:sldId id="267" r:id="rId4"/>
    <p:sldId id="268" r:id="rId5"/>
    <p:sldId id="269" r:id="rId6"/>
    <p:sldId id="270" r:id="rId7"/>
    <p:sldId id="271" r:id="rId8"/>
    <p:sldId id="273" r:id="rId9"/>
  </p:sldIdLst>
  <p:sldSz cx="25199975" cy="18000663"/>
  <p:notesSz cx="6858000" cy="9144000"/>
  <p:defaultTextStyle>
    <a:defPPr>
      <a:defRPr lang="en-US"/>
    </a:defPPr>
    <a:lvl1pPr marL="0" algn="l" defTabSz="2073585" rtl="0" eaLnBrk="1" latinLnBrk="0" hangingPunct="1">
      <a:defRPr sz="4082" kern="1200">
        <a:solidFill>
          <a:schemeClr val="tx1"/>
        </a:solidFill>
        <a:latin typeface="+mn-lt"/>
        <a:ea typeface="+mn-ea"/>
        <a:cs typeface="+mn-cs"/>
      </a:defRPr>
    </a:lvl1pPr>
    <a:lvl2pPr marL="1036792" algn="l" defTabSz="2073585" rtl="0" eaLnBrk="1" latinLnBrk="0" hangingPunct="1">
      <a:defRPr sz="4082" kern="1200">
        <a:solidFill>
          <a:schemeClr val="tx1"/>
        </a:solidFill>
        <a:latin typeface="+mn-lt"/>
        <a:ea typeface="+mn-ea"/>
        <a:cs typeface="+mn-cs"/>
      </a:defRPr>
    </a:lvl2pPr>
    <a:lvl3pPr marL="2073585" algn="l" defTabSz="2073585" rtl="0" eaLnBrk="1" latinLnBrk="0" hangingPunct="1">
      <a:defRPr sz="4082" kern="1200">
        <a:solidFill>
          <a:schemeClr val="tx1"/>
        </a:solidFill>
        <a:latin typeface="+mn-lt"/>
        <a:ea typeface="+mn-ea"/>
        <a:cs typeface="+mn-cs"/>
      </a:defRPr>
    </a:lvl3pPr>
    <a:lvl4pPr marL="3110377" algn="l" defTabSz="2073585" rtl="0" eaLnBrk="1" latinLnBrk="0" hangingPunct="1">
      <a:defRPr sz="4082" kern="1200">
        <a:solidFill>
          <a:schemeClr val="tx1"/>
        </a:solidFill>
        <a:latin typeface="+mn-lt"/>
        <a:ea typeface="+mn-ea"/>
        <a:cs typeface="+mn-cs"/>
      </a:defRPr>
    </a:lvl4pPr>
    <a:lvl5pPr marL="4147170" algn="l" defTabSz="2073585" rtl="0" eaLnBrk="1" latinLnBrk="0" hangingPunct="1">
      <a:defRPr sz="4082" kern="1200">
        <a:solidFill>
          <a:schemeClr val="tx1"/>
        </a:solidFill>
        <a:latin typeface="+mn-lt"/>
        <a:ea typeface="+mn-ea"/>
        <a:cs typeface="+mn-cs"/>
      </a:defRPr>
    </a:lvl5pPr>
    <a:lvl6pPr marL="5183962" algn="l" defTabSz="2073585" rtl="0" eaLnBrk="1" latinLnBrk="0" hangingPunct="1">
      <a:defRPr sz="4082" kern="1200">
        <a:solidFill>
          <a:schemeClr val="tx1"/>
        </a:solidFill>
        <a:latin typeface="+mn-lt"/>
        <a:ea typeface="+mn-ea"/>
        <a:cs typeface="+mn-cs"/>
      </a:defRPr>
    </a:lvl6pPr>
    <a:lvl7pPr marL="6220755" algn="l" defTabSz="2073585" rtl="0" eaLnBrk="1" latinLnBrk="0" hangingPunct="1">
      <a:defRPr sz="4082" kern="1200">
        <a:solidFill>
          <a:schemeClr val="tx1"/>
        </a:solidFill>
        <a:latin typeface="+mn-lt"/>
        <a:ea typeface="+mn-ea"/>
        <a:cs typeface="+mn-cs"/>
      </a:defRPr>
    </a:lvl7pPr>
    <a:lvl8pPr marL="7257547" algn="l" defTabSz="2073585" rtl="0" eaLnBrk="1" latinLnBrk="0" hangingPunct="1">
      <a:defRPr sz="4082" kern="1200">
        <a:solidFill>
          <a:schemeClr val="tx1"/>
        </a:solidFill>
        <a:latin typeface="+mn-lt"/>
        <a:ea typeface="+mn-ea"/>
        <a:cs typeface="+mn-cs"/>
      </a:defRPr>
    </a:lvl8pPr>
    <a:lvl9pPr marL="8294340" algn="l" defTabSz="2073585" rtl="0" eaLnBrk="1" latinLnBrk="0" hangingPunct="1">
      <a:defRPr sz="4082"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1392" y="-138"/>
      </p:cViewPr>
      <p:guideLst>
        <p:guide orient="horz" pos="5669"/>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2945943"/>
            <a:ext cx="21419979" cy="6266897"/>
          </a:xfrm>
        </p:spPr>
        <p:txBody>
          <a:bodyPr anchor="b"/>
          <a:lstStyle>
            <a:lvl1pPr algn="ctr">
              <a:defRPr sz="15749"/>
            </a:lvl1pPr>
          </a:lstStyle>
          <a:p>
            <a:r>
              <a:rPr lang="en-US" smtClean="0"/>
              <a:t>Click to edit Master title style</a:t>
            </a:r>
            <a:endParaRPr lang="en-US" dirty="0"/>
          </a:p>
        </p:txBody>
      </p:sp>
      <p:sp>
        <p:nvSpPr>
          <p:cNvPr id="3" name="Subtitle 2"/>
          <p:cNvSpPr>
            <a:spLocks noGrp="1"/>
          </p:cNvSpPr>
          <p:nvPr>
            <p:ph type="subTitle" idx="1"/>
          </p:nvPr>
        </p:nvSpPr>
        <p:spPr>
          <a:xfrm>
            <a:off x="3149997" y="9454516"/>
            <a:ext cx="18899981" cy="4345992"/>
          </a:xfrm>
        </p:spPr>
        <p:txBody>
          <a:bodyPr/>
          <a:lstStyle>
            <a:lvl1pPr marL="0" indent="0" algn="ctr">
              <a:buNone/>
              <a:defRPr sz="6300"/>
            </a:lvl1pPr>
            <a:lvl2pPr marL="1200059" indent="0" algn="ctr">
              <a:buNone/>
              <a:defRPr sz="5250"/>
            </a:lvl2pPr>
            <a:lvl3pPr marL="2400117" indent="0" algn="ctr">
              <a:buNone/>
              <a:defRPr sz="4725"/>
            </a:lvl3pPr>
            <a:lvl4pPr marL="3600176" indent="0" algn="ctr">
              <a:buNone/>
              <a:defRPr sz="4200"/>
            </a:lvl4pPr>
            <a:lvl5pPr marL="4800234" indent="0" algn="ctr">
              <a:buNone/>
              <a:defRPr sz="4200"/>
            </a:lvl5pPr>
            <a:lvl6pPr marL="6000293" indent="0" algn="ctr">
              <a:buNone/>
              <a:defRPr sz="4200"/>
            </a:lvl6pPr>
            <a:lvl7pPr marL="7200351" indent="0" algn="ctr">
              <a:buNone/>
              <a:defRPr sz="4200"/>
            </a:lvl7pPr>
            <a:lvl8pPr marL="8400410" indent="0" algn="ctr">
              <a:buNone/>
              <a:defRPr sz="4200"/>
            </a:lvl8pPr>
            <a:lvl9pPr marL="9600468" indent="0" algn="ctr">
              <a:buNone/>
              <a:defRPr sz="4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997D18-AE9D-46D1-B1B3-78B855436A6C}"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234619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997D18-AE9D-46D1-B1B3-78B855436A6C}"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429051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958369"/>
            <a:ext cx="5433745" cy="1525473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2500" y="958369"/>
            <a:ext cx="15986234" cy="1525473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997D18-AE9D-46D1-B1B3-78B855436A6C}"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233851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997D18-AE9D-46D1-B1B3-78B855436A6C}"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230067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4487671"/>
            <a:ext cx="21734978" cy="7487774"/>
          </a:xfrm>
        </p:spPr>
        <p:txBody>
          <a:bodyPr anchor="b"/>
          <a:lstStyle>
            <a:lvl1pPr>
              <a:defRPr sz="15749"/>
            </a:lvl1pPr>
          </a:lstStyle>
          <a:p>
            <a:r>
              <a:rPr lang="en-US" smtClean="0"/>
              <a:t>Click to edit Master title style</a:t>
            </a:r>
            <a:endParaRPr lang="en-US" dirty="0"/>
          </a:p>
        </p:txBody>
      </p:sp>
      <p:sp>
        <p:nvSpPr>
          <p:cNvPr id="3" name="Text Placeholder 2"/>
          <p:cNvSpPr>
            <a:spLocks noGrp="1"/>
          </p:cNvSpPr>
          <p:nvPr>
            <p:ph type="body" idx="1"/>
          </p:nvPr>
        </p:nvSpPr>
        <p:spPr>
          <a:xfrm>
            <a:off x="1719375" y="12046282"/>
            <a:ext cx="21734978" cy="3937644"/>
          </a:xfrm>
        </p:spPr>
        <p:txBody>
          <a:bodyPr/>
          <a:lstStyle>
            <a:lvl1pPr marL="0" indent="0">
              <a:buNone/>
              <a:defRPr sz="6300">
                <a:solidFill>
                  <a:schemeClr val="tx1"/>
                </a:solidFill>
              </a:defRPr>
            </a:lvl1pPr>
            <a:lvl2pPr marL="1200059" indent="0">
              <a:buNone/>
              <a:defRPr sz="5250">
                <a:solidFill>
                  <a:schemeClr val="tx1">
                    <a:tint val="75000"/>
                  </a:schemeClr>
                </a:solidFill>
              </a:defRPr>
            </a:lvl2pPr>
            <a:lvl3pPr marL="2400117" indent="0">
              <a:buNone/>
              <a:defRPr sz="4725">
                <a:solidFill>
                  <a:schemeClr val="tx1">
                    <a:tint val="75000"/>
                  </a:schemeClr>
                </a:solidFill>
              </a:defRPr>
            </a:lvl3pPr>
            <a:lvl4pPr marL="3600176" indent="0">
              <a:buNone/>
              <a:defRPr sz="4200">
                <a:solidFill>
                  <a:schemeClr val="tx1">
                    <a:tint val="75000"/>
                  </a:schemeClr>
                </a:solidFill>
              </a:defRPr>
            </a:lvl4pPr>
            <a:lvl5pPr marL="4800234" indent="0">
              <a:buNone/>
              <a:defRPr sz="4200">
                <a:solidFill>
                  <a:schemeClr val="tx1">
                    <a:tint val="75000"/>
                  </a:schemeClr>
                </a:solidFill>
              </a:defRPr>
            </a:lvl5pPr>
            <a:lvl6pPr marL="6000293" indent="0">
              <a:buNone/>
              <a:defRPr sz="4200">
                <a:solidFill>
                  <a:schemeClr val="tx1">
                    <a:tint val="75000"/>
                  </a:schemeClr>
                </a:solidFill>
              </a:defRPr>
            </a:lvl6pPr>
            <a:lvl7pPr marL="7200351" indent="0">
              <a:buNone/>
              <a:defRPr sz="4200">
                <a:solidFill>
                  <a:schemeClr val="tx1">
                    <a:tint val="75000"/>
                  </a:schemeClr>
                </a:solidFill>
              </a:defRPr>
            </a:lvl7pPr>
            <a:lvl8pPr marL="8400410" indent="0">
              <a:buNone/>
              <a:defRPr sz="4200">
                <a:solidFill>
                  <a:schemeClr val="tx1">
                    <a:tint val="75000"/>
                  </a:schemeClr>
                </a:solidFill>
              </a:defRPr>
            </a:lvl8pPr>
            <a:lvl9pPr marL="9600468" indent="0">
              <a:buNone/>
              <a:defRPr sz="4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997D18-AE9D-46D1-B1B3-78B855436A6C}"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122712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32498" y="4791843"/>
            <a:ext cx="10709989" cy="114212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757488" y="4791843"/>
            <a:ext cx="10709989" cy="114212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997D18-AE9D-46D1-B1B3-78B855436A6C}"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764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958373"/>
            <a:ext cx="21734978" cy="347929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735783" y="4412664"/>
            <a:ext cx="10660769" cy="2162578"/>
          </a:xfrm>
        </p:spPr>
        <p:txBody>
          <a:bodyPr anchor="b"/>
          <a:lstStyle>
            <a:lvl1pPr marL="0" indent="0">
              <a:buNone/>
              <a:defRPr sz="6300" b="1"/>
            </a:lvl1pPr>
            <a:lvl2pPr marL="1200059" indent="0">
              <a:buNone/>
              <a:defRPr sz="5250" b="1"/>
            </a:lvl2pPr>
            <a:lvl3pPr marL="2400117" indent="0">
              <a:buNone/>
              <a:defRPr sz="4725" b="1"/>
            </a:lvl3pPr>
            <a:lvl4pPr marL="3600176" indent="0">
              <a:buNone/>
              <a:defRPr sz="4200" b="1"/>
            </a:lvl4pPr>
            <a:lvl5pPr marL="4800234" indent="0">
              <a:buNone/>
              <a:defRPr sz="4200" b="1"/>
            </a:lvl5pPr>
            <a:lvl6pPr marL="6000293" indent="0">
              <a:buNone/>
              <a:defRPr sz="4200" b="1"/>
            </a:lvl6pPr>
            <a:lvl7pPr marL="7200351" indent="0">
              <a:buNone/>
              <a:defRPr sz="4200" b="1"/>
            </a:lvl7pPr>
            <a:lvl8pPr marL="8400410" indent="0">
              <a:buNone/>
              <a:defRPr sz="4200" b="1"/>
            </a:lvl8pPr>
            <a:lvl9pPr marL="9600468" indent="0">
              <a:buNone/>
              <a:defRPr sz="4200" b="1"/>
            </a:lvl9pPr>
          </a:lstStyle>
          <a:p>
            <a:pPr lvl="0"/>
            <a:r>
              <a:rPr lang="en-US" smtClean="0"/>
              <a:t>Edit Master text styles</a:t>
            </a:r>
          </a:p>
        </p:txBody>
      </p:sp>
      <p:sp>
        <p:nvSpPr>
          <p:cNvPr id="4" name="Content Placeholder 3"/>
          <p:cNvSpPr>
            <a:spLocks noGrp="1"/>
          </p:cNvSpPr>
          <p:nvPr>
            <p:ph sz="half" idx="2"/>
          </p:nvPr>
        </p:nvSpPr>
        <p:spPr>
          <a:xfrm>
            <a:off x="1735783" y="6575242"/>
            <a:ext cx="10660769" cy="96711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757489" y="4412664"/>
            <a:ext cx="10713272" cy="2162578"/>
          </a:xfrm>
        </p:spPr>
        <p:txBody>
          <a:bodyPr anchor="b"/>
          <a:lstStyle>
            <a:lvl1pPr marL="0" indent="0">
              <a:buNone/>
              <a:defRPr sz="6300" b="1"/>
            </a:lvl1pPr>
            <a:lvl2pPr marL="1200059" indent="0">
              <a:buNone/>
              <a:defRPr sz="5250" b="1"/>
            </a:lvl2pPr>
            <a:lvl3pPr marL="2400117" indent="0">
              <a:buNone/>
              <a:defRPr sz="4725" b="1"/>
            </a:lvl3pPr>
            <a:lvl4pPr marL="3600176" indent="0">
              <a:buNone/>
              <a:defRPr sz="4200" b="1"/>
            </a:lvl4pPr>
            <a:lvl5pPr marL="4800234" indent="0">
              <a:buNone/>
              <a:defRPr sz="4200" b="1"/>
            </a:lvl5pPr>
            <a:lvl6pPr marL="6000293" indent="0">
              <a:buNone/>
              <a:defRPr sz="4200" b="1"/>
            </a:lvl6pPr>
            <a:lvl7pPr marL="7200351" indent="0">
              <a:buNone/>
              <a:defRPr sz="4200" b="1"/>
            </a:lvl7pPr>
            <a:lvl8pPr marL="8400410" indent="0">
              <a:buNone/>
              <a:defRPr sz="4200" b="1"/>
            </a:lvl8pPr>
            <a:lvl9pPr marL="9600468" indent="0">
              <a:buNone/>
              <a:defRPr sz="4200" b="1"/>
            </a:lvl9pPr>
          </a:lstStyle>
          <a:p>
            <a:pPr lvl="0"/>
            <a:r>
              <a:rPr lang="en-US" smtClean="0"/>
              <a:t>Edit Master text styles</a:t>
            </a:r>
          </a:p>
        </p:txBody>
      </p:sp>
      <p:sp>
        <p:nvSpPr>
          <p:cNvPr id="6" name="Content Placeholder 5"/>
          <p:cNvSpPr>
            <a:spLocks noGrp="1"/>
          </p:cNvSpPr>
          <p:nvPr>
            <p:ph sz="quarter" idx="4"/>
          </p:nvPr>
        </p:nvSpPr>
        <p:spPr>
          <a:xfrm>
            <a:off x="12757489" y="6575242"/>
            <a:ext cx="10713272" cy="96711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997D18-AE9D-46D1-B1B3-78B855436A6C}"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45537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997D18-AE9D-46D1-B1B3-78B855436A6C}"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326072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97D18-AE9D-46D1-B1B3-78B855436A6C}"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404845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1200044"/>
            <a:ext cx="8127648" cy="4200155"/>
          </a:xfrm>
        </p:spPr>
        <p:txBody>
          <a:bodyPr anchor="b"/>
          <a:lstStyle>
            <a:lvl1pPr>
              <a:defRPr sz="8399"/>
            </a:lvl1pPr>
          </a:lstStyle>
          <a:p>
            <a:r>
              <a:rPr lang="en-US" smtClean="0"/>
              <a:t>Click to edit Master title style</a:t>
            </a:r>
            <a:endParaRPr lang="en-US" dirty="0"/>
          </a:p>
        </p:txBody>
      </p:sp>
      <p:sp>
        <p:nvSpPr>
          <p:cNvPr id="3" name="Content Placeholder 2"/>
          <p:cNvSpPr>
            <a:spLocks noGrp="1"/>
          </p:cNvSpPr>
          <p:nvPr>
            <p:ph idx="1"/>
          </p:nvPr>
        </p:nvSpPr>
        <p:spPr>
          <a:xfrm>
            <a:off x="10713272" y="2591766"/>
            <a:ext cx="12757487" cy="12792138"/>
          </a:xfrm>
        </p:spPr>
        <p:txBody>
          <a:bodyPr/>
          <a:lstStyle>
            <a:lvl1pPr>
              <a:defRPr sz="8399"/>
            </a:lvl1pPr>
            <a:lvl2pPr>
              <a:defRPr sz="7349"/>
            </a:lvl2pPr>
            <a:lvl3pPr>
              <a:defRPr sz="6300"/>
            </a:lvl3pPr>
            <a:lvl4pPr>
              <a:defRPr sz="5250"/>
            </a:lvl4pPr>
            <a:lvl5pPr>
              <a:defRPr sz="5250"/>
            </a:lvl5pPr>
            <a:lvl6pPr>
              <a:defRPr sz="5250"/>
            </a:lvl6pPr>
            <a:lvl7pPr>
              <a:defRPr sz="5250"/>
            </a:lvl7pPr>
            <a:lvl8pPr>
              <a:defRPr sz="5250"/>
            </a:lvl8pPr>
            <a:lvl9pPr>
              <a:defRPr sz="52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35780" y="5400199"/>
            <a:ext cx="8127648" cy="10004536"/>
          </a:xfrm>
        </p:spPr>
        <p:txBody>
          <a:bodyPr/>
          <a:lstStyle>
            <a:lvl1pPr marL="0" indent="0">
              <a:buNone/>
              <a:defRPr sz="4200"/>
            </a:lvl1pPr>
            <a:lvl2pPr marL="1200059" indent="0">
              <a:buNone/>
              <a:defRPr sz="3675"/>
            </a:lvl2pPr>
            <a:lvl3pPr marL="2400117" indent="0">
              <a:buNone/>
              <a:defRPr sz="3150"/>
            </a:lvl3pPr>
            <a:lvl4pPr marL="3600176" indent="0">
              <a:buNone/>
              <a:defRPr sz="2625"/>
            </a:lvl4pPr>
            <a:lvl5pPr marL="4800234" indent="0">
              <a:buNone/>
              <a:defRPr sz="2625"/>
            </a:lvl5pPr>
            <a:lvl6pPr marL="6000293" indent="0">
              <a:buNone/>
              <a:defRPr sz="2625"/>
            </a:lvl6pPr>
            <a:lvl7pPr marL="7200351" indent="0">
              <a:buNone/>
              <a:defRPr sz="2625"/>
            </a:lvl7pPr>
            <a:lvl8pPr marL="8400410" indent="0">
              <a:buNone/>
              <a:defRPr sz="2625"/>
            </a:lvl8pPr>
            <a:lvl9pPr marL="9600468" indent="0">
              <a:buNone/>
              <a:defRPr sz="2625"/>
            </a:lvl9pPr>
          </a:lstStyle>
          <a:p>
            <a:pPr lvl="0"/>
            <a:r>
              <a:rPr lang="en-US" smtClean="0"/>
              <a:t>Edit Master text styles</a:t>
            </a:r>
          </a:p>
        </p:txBody>
      </p:sp>
      <p:sp>
        <p:nvSpPr>
          <p:cNvPr id="5" name="Date Placeholder 4"/>
          <p:cNvSpPr>
            <a:spLocks noGrp="1"/>
          </p:cNvSpPr>
          <p:nvPr>
            <p:ph type="dt" sz="half" idx="10"/>
          </p:nvPr>
        </p:nvSpPr>
        <p:spPr/>
        <p:txBody>
          <a:bodyPr/>
          <a:lstStyle/>
          <a:p>
            <a:fld id="{13997D18-AE9D-46D1-B1B3-78B855436A6C}"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300985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1200044"/>
            <a:ext cx="8127648" cy="4200155"/>
          </a:xfrm>
        </p:spPr>
        <p:txBody>
          <a:bodyPr anchor="b"/>
          <a:lstStyle>
            <a:lvl1pPr>
              <a:defRPr sz="83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713272" y="2591766"/>
            <a:ext cx="12757487" cy="12792138"/>
          </a:xfrm>
        </p:spPr>
        <p:txBody>
          <a:bodyPr anchor="t"/>
          <a:lstStyle>
            <a:lvl1pPr marL="0" indent="0">
              <a:buNone/>
              <a:defRPr sz="8399"/>
            </a:lvl1pPr>
            <a:lvl2pPr marL="1200059" indent="0">
              <a:buNone/>
              <a:defRPr sz="7349"/>
            </a:lvl2pPr>
            <a:lvl3pPr marL="2400117" indent="0">
              <a:buNone/>
              <a:defRPr sz="6300"/>
            </a:lvl3pPr>
            <a:lvl4pPr marL="3600176" indent="0">
              <a:buNone/>
              <a:defRPr sz="5250"/>
            </a:lvl4pPr>
            <a:lvl5pPr marL="4800234" indent="0">
              <a:buNone/>
              <a:defRPr sz="5250"/>
            </a:lvl5pPr>
            <a:lvl6pPr marL="6000293" indent="0">
              <a:buNone/>
              <a:defRPr sz="5250"/>
            </a:lvl6pPr>
            <a:lvl7pPr marL="7200351" indent="0">
              <a:buNone/>
              <a:defRPr sz="5250"/>
            </a:lvl7pPr>
            <a:lvl8pPr marL="8400410" indent="0">
              <a:buNone/>
              <a:defRPr sz="5250"/>
            </a:lvl8pPr>
            <a:lvl9pPr marL="9600468" indent="0">
              <a:buNone/>
              <a:defRPr sz="5250"/>
            </a:lvl9pPr>
          </a:lstStyle>
          <a:p>
            <a:r>
              <a:rPr lang="en-US" smtClean="0"/>
              <a:t>Click icon to add picture</a:t>
            </a:r>
            <a:endParaRPr lang="en-US" dirty="0"/>
          </a:p>
        </p:txBody>
      </p:sp>
      <p:sp>
        <p:nvSpPr>
          <p:cNvPr id="4" name="Text Placeholder 3"/>
          <p:cNvSpPr>
            <a:spLocks noGrp="1"/>
          </p:cNvSpPr>
          <p:nvPr>
            <p:ph type="body" sz="half" idx="2"/>
          </p:nvPr>
        </p:nvSpPr>
        <p:spPr>
          <a:xfrm>
            <a:off x="1735780" y="5400199"/>
            <a:ext cx="8127648" cy="10004536"/>
          </a:xfrm>
        </p:spPr>
        <p:txBody>
          <a:bodyPr/>
          <a:lstStyle>
            <a:lvl1pPr marL="0" indent="0">
              <a:buNone/>
              <a:defRPr sz="4200"/>
            </a:lvl1pPr>
            <a:lvl2pPr marL="1200059" indent="0">
              <a:buNone/>
              <a:defRPr sz="3675"/>
            </a:lvl2pPr>
            <a:lvl3pPr marL="2400117" indent="0">
              <a:buNone/>
              <a:defRPr sz="3150"/>
            </a:lvl3pPr>
            <a:lvl4pPr marL="3600176" indent="0">
              <a:buNone/>
              <a:defRPr sz="2625"/>
            </a:lvl4pPr>
            <a:lvl5pPr marL="4800234" indent="0">
              <a:buNone/>
              <a:defRPr sz="2625"/>
            </a:lvl5pPr>
            <a:lvl6pPr marL="6000293" indent="0">
              <a:buNone/>
              <a:defRPr sz="2625"/>
            </a:lvl6pPr>
            <a:lvl7pPr marL="7200351" indent="0">
              <a:buNone/>
              <a:defRPr sz="2625"/>
            </a:lvl7pPr>
            <a:lvl8pPr marL="8400410" indent="0">
              <a:buNone/>
              <a:defRPr sz="2625"/>
            </a:lvl8pPr>
            <a:lvl9pPr marL="9600468" indent="0">
              <a:buNone/>
              <a:defRPr sz="2625"/>
            </a:lvl9pPr>
          </a:lstStyle>
          <a:p>
            <a:pPr lvl="0"/>
            <a:r>
              <a:rPr lang="en-US" smtClean="0"/>
              <a:t>Edit Master text styles</a:t>
            </a:r>
          </a:p>
        </p:txBody>
      </p:sp>
      <p:sp>
        <p:nvSpPr>
          <p:cNvPr id="5" name="Date Placeholder 4"/>
          <p:cNvSpPr>
            <a:spLocks noGrp="1"/>
          </p:cNvSpPr>
          <p:nvPr>
            <p:ph type="dt" sz="half" idx="10"/>
          </p:nvPr>
        </p:nvSpPr>
        <p:spPr/>
        <p:txBody>
          <a:bodyPr/>
          <a:lstStyle/>
          <a:p>
            <a:fld id="{13997D18-AE9D-46D1-B1B3-78B855436A6C}"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A4993-ABB3-4578-8E83-3AEB46892F25}" type="slidenum">
              <a:rPr lang="en-US" smtClean="0"/>
              <a:t>‹#›</a:t>
            </a:fld>
            <a:endParaRPr lang="en-US"/>
          </a:p>
        </p:txBody>
      </p:sp>
    </p:spTree>
    <p:extLst>
      <p:ext uri="{BB962C8B-B14F-4D97-AF65-F5344CB8AC3E}">
        <p14:creationId xmlns:p14="http://schemas.microsoft.com/office/powerpoint/2010/main" val="3882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958373"/>
            <a:ext cx="21734978" cy="347929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32499" y="4791843"/>
            <a:ext cx="21734978" cy="1142125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32498" y="16683952"/>
            <a:ext cx="5669994" cy="958369"/>
          </a:xfrm>
          <a:prstGeom prst="rect">
            <a:avLst/>
          </a:prstGeom>
        </p:spPr>
        <p:txBody>
          <a:bodyPr vert="horz" lIns="91440" tIns="45720" rIns="91440" bIns="45720" rtlCol="0" anchor="ctr"/>
          <a:lstStyle>
            <a:lvl1pPr algn="l">
              <a:defRPr sz="3150">
                <a:solidFill>
                  <a:schemeClr val="tx1">
                    <a:tint val="75000"/>
                  </a:schemeClr>
                </a:solidFill>
              </a:defRPr>
            </a:lvl1pPr>
          </a:lstStyle>
          <a:p>
            <a:fld id="{13997D18-AE9D-46D1-B1B3-78B855436A6C}" type="datetimeFigureOut">
              <a:rPr lang="en-US" smtClean="0"/>
              <a:t>2/19/2020</a:t>
            </a:fld>
            <a:endParaRPr lang="en-US"/>
          </a:p>
        </p:txBody>
      </p:sp>
      <p:sp>
        <p:nvSpPr>
          <p:cNvPr id="5" name="Footer Placeholder 4"/>
          <p:cNvSpPr>
            <a:spLocks noGrp="1"/>
          </p:cNvSpPr>
          <p:nvPr>
            <p:ph type="ftr" sz="quarter" idx="3"/>
          </p:nvPr>
        </p:nvSpPr>
        <p:spPr>
          <a:xfrm>
            <a:off x="8347492" y="16683952"/>
            <a:ext cx="8504992" cy="958369"/>
          </a:xfrm>
          <a:prstGeom prst="rect">
            <a:avLst/>
          </a:prstGeom>
        </p:spPr>
        <p:txBody>
          <a:bodyPr vert="horz" lIns="91440" tIns="45720" rIns="91440" bIns="45720" rtlCol="0" anchor="ctr"/>
          <a:lstStyle>
            <a:lvl1pPr algn="ctr">
              <a:defRPr sz="31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797483" y="16683952"/>
            <a:ext cx="5669994" cy="958369"/>
          </a:xfrm>
          <a:prstGeom prst="rect">
            <a:avLst/>
          </a:prstGeom>
        </p:spPr>
        <p:txBody>
          <a:bodyPr vert="horz" lIns="91440" tIns="45720" rIns="91440" bIns="45720" rtlCol="0" anchor="ctr"/>
          <a:lstStyle>
            <a:lvl1pPr algn="r">
              <a:defRPr sz="3150">
                <a:solidFill>
                  <a:schemeClr val="tx1">
                    <a:tint val="75000"/>
                  </a:schemeClr>
                </a:solidFill>
              </a:defRPr>
            </a:lvl1pPr>
          </a:lstStyle>
          <a:p>
            <a:fld id="{FD3A4993-ABB3-4578-8E83-3AEB46892F25}" type="slidenum">
              <a:rPr lang="en-US" smtClean="0"/>
              <a:t>‹#›</a:t>
            </a:fld>
            <a:endParaRPr lang="en-US"/>
          </a:p>
        </p:txBody>
      </p:sp>
    </p:spTree>
    <p:extLst>
      <p:ext uri="{BB962C8B-B14F-4D97-AF65-F5344CB8AC3E}">
        <p14:creationId xmlns:p14="http://schemas.microsoft.com/office/powerpoint/2010/main" val="1585593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400117" rtl="0" eaLnBrk="1" latinLnBrk="0" hangingPunct="1">
        <a:lnSpc>
          <a:spcPct val="90000"/>
        </a:lnSpc>
        <a:spcBef>
          <a:spcPct val="0"/>
        </a:spcBef>
        <a:buNone/>
        <a:defRPr sz="11549" kern="1200">
          <a:solidFill>
            <a:schemeClr val="tx1"/>
          </a:solidFill>
          <a:latin typeface="+mj-lt"/>
          <a:ea typeface="+mj-ea"/>
          <a:cs typeface="+mj-cs"/>
        </a:defRPr>
      </a:lvl1pPr>
    </p:titleStyle>
    <p:bodyStyle>
      <a:lvl1pPr marL="600029" indent="-600029" algn="l" defTabSz="2400117" rtl="0" eaLnBrk="1" latinLnBrk="0" hangingPunct="1">
        <a:lnSpc>
          <a:spcPct val="90000"/>
        </a:lnSpc>
        <a:spcBef>
          <a:spcPts val="2625"/>
        </a:spcBef>
        <a:buFont typeface="Arial" panose="020B0604020202020204" pitchFamily="34" charset="0"/>
        <a:buChar char="•"/>
        <a:defRPr sz="7349" kern="1200">
          <a:solidFill>
            <a:schemeClr val="tx1"/>
          </a:solidFill>
          <a:latin typeface="+mn-lt"/>
          <a:ea typeface="+mn-ea"/>
          <a:cs typeface="+mn-cs"/>
        </a:defRPr>
      </a:lvl1pPr>
      <a:lvl2pPr marL="1800088" indent="-600029" algn="l" defTabSz="2400117" rtl="0" eaLnBrk="1" latinLnBrk="0" hangingPunct="1">
        <a:lnSpc>
          <a:spcPct val="90000"/>
        </a:lnSpc>
        <a:spcBef>
          <a:spcPts val="1312"/>
        </a:spcBef>
        <a:buFont typeface="Arial" panose="020B0604020202020204" pitchFamily="34" charset="0"/>
        <a:buChar char="•"/>
        <a:defRPr sz="6300" kern="1200">
          <a:solidFill>
            <a:schemeClr val="tx1"/>
          </a:solidFill>
          <a:latin typeface="+mn-lt"/>
          <a:ea typeface="+mn-ea"/>
          <a:cs typeface="+mn-cs"/>
        </a:defRPr>
      </a:lvl2pPr>
      <a:lvl3pPr marL="3000146" indent="-600029" algn="l" defTabSz="2400117" rtl="0" eaLnBrk="1" latinLnBrk="0" hangingPunct="1">
        <a:lnSpc>
          <a:spcPct val="90000"/>
        </a:lnSpc>
        <a:spcBef>
          <a:spcPts val="1312"/>
        </a:spcBef>
        <a:buFont typeface="Arial" panose="020B0604020202020204" pitchFamily="34" charset="0"/>
        <a:buChar char="•"/>
        <a:defRPr sz="5250" kern="1200">
          <a:solidFill>
            <a:schemeClr val="tx1"/>
          </a:solidFill>
          <a:latin typeface="+mn-lt"/>
          <a:ea typeface="+mn-ea"/>
          <a:cs typeface="+mn-cs"/>
        </a:defRPr>
      </a:lvl3pPr>
      <a:lvl4pPr marL="4200205"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4pPr>
      <a:lvl5pPr marL="5400264"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5pPr>
      <a:lvl6pPr marL="6600322"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6pPr>
      <a:lvl7pPr marL="7800381"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7pPr>
      <a:lvl8pPr marL="9000439"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8pPr>
      <a:lvl9pPr marL="10200498"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9pPr>
    </p:bodyStyle>
    <p:otherStyle>
      <a:defPPr>
        <a:defRPr lang="en-US"/>
      </a:defPPr>
      <a:lvl1pPr marL="0" algn="l" defTabSz="2400117" rtl="0" eaLnBrk="1" latinLnBrk="0" hangingPunct="1">
        <a:defRPr sz="4725" kern="1200">
          <a:solidFill>
            <a:schemeClr val="tx1"/>
          </a:solidFill>
          <a:latin typeface="+mn-lt"/>
          <a:ea typeface="+mn-ea"/>
          <a:cs typeface="+mn-cs"/>
        </a:defRPr>
      </a:lvl1pPr>
      <a:lvl2pPr marL="1200059" algn="l" defTabSz="2400117" rtl="0" eaLnBrk="1" latinLnBrk="0" hangingPunct="1">
        <a:defRPr sz="4725" kern="1200">
          <a:solidFill>
            <a:schemeClr val="tx1"/>
          </a:solidFill>
          <a:latin typeface="+mn-lt"/>
          <a:ea typeface="+mn-ea"/>
          <a:cs typeface="+mn-cs"/>
        </a:defRPr>
      </a:lvl2pPr>
      <a:lvl3pPr marL="2400117" algn="l" defTabSz="2400117" rtl="0" eaLnBrk="1" latinLnBrk="0" hangingPunct="1">
        <a:defRPr sz="4725" kern="1200">
          <a:solidFill>
            <a:schemeClr val="tx1"/>
          </a:solidFill>
          <a:latin typeface="+mn-lt"/>
          <a:ea typeface="+mn-ea"/>
          <a:cs typeface="+mn-cs"/>
        </a:defRPr>
      </a:lvl3pPr>
      <a:lvl4pPr marL="3600176" algn="l" defTabSz="2400117" rtl="0" eaLnBrk="1" latinLnBrk="0" hangingPunct="1">
        <a:defRPr sz="4725" kern="1200">
          <a:solidFill>
            <a:schemeClr val="tx1"/>
          </a:solidFill>
          <a:latin typeface="+mn-lt"/>
          <a:ea typeface="+mn-ea"/>
          <a:cs typeface="+mn-cs"/>
        </a:defRPr>
      </a:lvl4pPr>
      <a:lvl5pPr marL="4800234" algn="l" defTabSz="2400117" rtl="0" eaLnBrk="1" latinLnBrk="0" hangingPunct="1">
        <a:defRPr sz="4725" kern="1200">
          <a:solidFill>
            <a:schemeClr val="tx1"/>
          </a:solidFill>
          <a:latin typeface="+mn-lt"/>
          <a:ea typeface="+mn-ea"/>
          <a:cs typeface="+mn-cs"/>
        </a:defRPr>
      </a:lvl5pPr>
      <a:lvl6pPr marL="6000293" algn="l" defTabSz="2400117" rtl="0" eaLnBrk="1" latinLnBrk="0" hangingPunct="1">
        <a:defRPr sz="4725" kern="1200">
          <a:solidFill>
            <a:schemeClr val="tx1"/>
          </a:solidFill>
          <a:latin typeface="+mn-lt"/>
          <a:ea typeface="+mn-ea"/>
          <a:cs typeface="+mn-cs"/>
        </a:defRPr>
      </a:lvl6pPr>
      <a:lvl7pPr marL="7200351" algn="l" defTabSz="2400117" rtl="0" eaLnBrk="1" latinLnBrk="0" hangingPunct="1">
        <a:defRPr sz="4725" kern="1200">
          <a:solidFill>
            <a:schemeClr val="tx1"/>
          </a:solidFill>
          <a:latin typeface="+mn-lt"/>
          <a:ea typeface="+mn-ea"/>
          <a:cs typeface="+mn-cs"/>
        </a:defRPr>
      </a:lvl7pPr>
      <a:lvl8pPr marL="8400410" algn="l" defTabSz="2400117" rtl="0" eaLnBrk="1" latinLnBrk="0" hangingPunct="1">
        <a:defRPr sz="4725" kern="1200">
          <a:solidFill>
            <a:schemeClr val="tx1"/>
          </a:solidFill>
          <a:latin typeface="+mn-lt"/>
          <a:ea typeface="+mn-ea"/>
          <a:cs typeface="+mn-cs"/>
        </a:defRPr>
      </a:lvl8pPr>
      <a:lvl9pPr marL="9600468" algn="l" defTabSz="2400117" rtl="0" eaLnBrk="1" latinLnBrk="0" hangingPunct="1">
        <a:defRPr sz="4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JHOOHESH.F4@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06658" y="308703"/>
            <a:ext cx="15061571" cy="17053871"/>
          </a:xfrm>
          <a:prstGeom prst="rect">
            <a:avLst/>
          </a:prstGeom>
          <a:noFill/>
        </p:spPr>
        <p:txBody>
          <a:bodyPr wrap="square" lIns="246859" tIns="123430" rIns="246859" bIns="123430" rtlCol="0">
            <a:spAutoFit/>
          </a:bodyPr>
          <a:lstStyle/>
          <a:p>
            <a:pPr marL="1234296" indent="-1234296" algn="just" rtl="1">
              <a:lnSpc>
                <a:spcPct val="150000"/>
              </a:lnSpc>
              <a:buFont typeface="Arial" panose="020B0604020202020204" pitchFamily="34" charset="0"/>
              <a:buChar char="•"/>
            </a:pPr>
            <a:r>
              <a:rPr lang="fa-IR" sz="5200" dirty="0">
                <a:cs typeface="B Mitra" panose="00000400000000000000" pitchFamily="2" charset="-78"/>
              </a:rPr>
              <a:t>توضیحات داخل کادرها را </a:t>
            </a:r>
            <a:r>
              <a:rPr lang="fa-IR" sz="5200" u="sng" dirty="0">
                <a:cs typeface="B Mitra" panose="00000400000000000000" pitchFamily="2" charset="-78"/>
              </a:rPr>
              <a:t>حتما</a:t>
            </a:r>
            <a:r>
              <a:rPr lang="fa-IR" sz="5200" dirty="0">
                <a:cs typeface="B Mitra" panose="00000400000000000000" pitchFamily="2" charset="-78"/>
              </a:rPr>
              <a:t> بخوانید و به </a:t>
            </a:r>
            <a:r>
              <a:rPr lang="fa-IR" sz="5200" dirty="0">
                <a:cs typeface="B Mitra" panose="00000400000000000000" pitchFamily="2" charset="-78"/>
              </a:rPr>
              <a:t>آن عمل </a:t>
            </a:r>
            <a:r>
              <a:rPr lang="fa-IR" sz="5200" dirty="0">
                <a:cs typeface="B Mitra" panose="00000400000000000000" pitchFamily="2" charset="-78"/>
              </a:rPr>
              <a:t>کنید</a:t>
            </a:r>
          </a:p>
          <a:p>
            <a:pPr marL="1234296" indent="-1234296" algn="just" rtl="1">
              <a:lnSpc>
                <a:spcPct val="150000"/>
              </a:lnSpc>
              <a:buFont typeface="Arial" panose="020B0604020202020204" pitchFamily="34" charset="0"/>
              <a:buChar char="•"/>
            </a:pPr>
            <a:r>
              <a:rPr lang="fa-IR" sz="5200" dirty="0">
                <a:cs typeface="B Mitra" panose="00000400000000000000" pitchFamily="2" charset="-78"/>
              </a:rPr>
              <a:t>سایز پوستر، همین اندازه‌ای است که فایل </a:t>
            </a:r>
            <a:r>
              <a:rPr lang="fa-IR" sz="5200" dirty="0">
                <a:cs typeface="B Mitra" panose="00000400000000000000" pitchFamily="2" charset="-78"/>
              </a:rPr>
              <a:t>برایتان </a:t>
            </a:r>
            <a:r>
              <a:rPr lang="fa-IR" sz="5200" dirty="0">
                <a:cs typeface="B Mitra" panose="00000400000000000000" pitchFamily="2" charset="-78"/>
              </a:rPr>
              <a:t>آماده </a:t>
            </a:r>
            <a:r>
              <a:rPr lang="fa-IR" sz="5200" dirty="0">
                <a:cs typeface="B Mitra" panose="00000400000000000000" pitchFamily="2" charset="-78"/>
              </a:rPr>
              <a:t>شده. </a:t>
            </a:r>
            <a:r>
              <a:rPr lang="fa-IR" sz="5200" dirty="0">
                <a:cs typeface="B Mitra" panose="00000400000000000000" pitchFamily="2" charset="-78"/>
              </a:rPr>
              <a:t>تغییرش </a:t>
            </a:r>
            <a:r>
              <a:rPr lang="fa-IR" sz="5200" dirty="0">
                <a:cs typeface="B Mitra" panose="00000400000000000000" pitchFamily="2" charset="-78"/>
              </a:rPr>
              <a:t>ندهید. </a:t>
            </a:r>
            <a:r>
              <a:rPr lang="fa-IR" sz="5200" dirty="0" smtClean="0">
                <a:cs typeface="B Mitra" panose="00000400000000000000" pitchFamily="2" charset="-78"/>
              </a:rPr>
              <a:t>(50*70</a:t>
            </a:r>
            <a:r>
              <a:rPr lang="fa-IR" sz="5200" dirty="0">
                <a:cs typeface="B Mitra" panose="00000400000000000000" pitchFamily="2" charset="-78"/>
              </a:rPr>
              <a:t>) . چیزی که در صفحه ی کامپیوتر می بینید ممکن است به نظر کوچک برسد اما تصور کنید که قرار است در ابعاد </a:t>
            </a:r>
            <a:r>
              <a:rPr lang="fa-IR" sz="5200" dirty="0" smtClean="0">
                <a:cs typeface="B Mitra" panose="00000400000000000000" pitchFamily="2" charset="-78"/>
              </a:rPr>
              <a:t>(50*70</a:t>
            </a:r>
            <a:r>
              <a:rPr lang="fa-IR" sz="5200" dirty="0">
                <a:cs typeface="B Mitra" panose="00000400000000000000" pitchFamily="2" charset="-78"/>
              </a:rPr>
              <a:t>) پرینت بشود. </a:t>
            </a:r>
          </a:p>
          <a:p>
            <a:pPr marL="1234296" indent="-1234296" algn="just" rtl="1">
              <a:lnSpc>
                <a:spcPct val="150000"/>
              </a:lnSpc>
              <a:buFont typeface="Arial" panose="020B0604020202020204" pitchFamily="34" charset="0"/>
              <a:buChar char="•"/>
            </a:pPr>
            <a:r>
              <a:rPr lang="fa-IR" sz="5200" dirty="0">
                <a:cs typeface="B Mitra" panose="00000400000000000000" pitchFamily="2" charset="-78"/>
              </a:rPr>
              <a:t>به اندازه </a:t>
            </a:r>
            <a:r>
              <a:rPr lang="fa-IR" sz="5200" u="sng" dirty="0">
                <a:cs typeface="B Mitra" panose="00000400000000000000" pitchFamily="2" charset="-78"/>
              </a:rPr>
              <a:t>فونت ها دقت نمایید</a:t>
            </a:r>
            <a:r>
              <a:rPr lang="fa-IR" sz="5200" dirty="0">
                <a:cs typeface="B Mitra" panose="00000400000000000000" pitchFamily="2" charset="-78"/>
              </a:rPr>
              <a:t> و آن ها را تغییر ندهید. </a:t>
            </a:r>
          </a:p>
          <a:p>
            <a:pPr marL="1234296" indent="-1234296" algn="just" rtl="1">
              <a:lnSpc>
                <a:spcPct val="150000"/>
              </a:lnSpc>
              <a:buFont typeface="Arial" panose="020B0604020202020204" pitchFamily="34" charset="0"/>
              <a:buChar char="•"/>
            </a:pPr>
            <a:r>
              <a:rPr lang="fa-IR" sz="5200" dirty="0">
                <a:cs typeface="B Mitra" panose="00000400000000000000" pitchFamily="2" charset="-78"/>
              </a:rPr>
              <a:t>مطالبی هم که ذکر شده، حتما باید در پوسترتان باشد. مگر اینکه با نظر </a:t>
            </a:r>
            <a:r>
              <a:rPr lang="fa-IR" sz="5200" dirty="0">
                <a:cs typeface="B Mitra" panose="00000400000000000000" pitchFamily="2" charset="-78"/>
              </a:rPr>
              <a:t>استاد </a:t>
            </a:r>
            <a:r>
              <a:rPr lang="fa-IR" sz="5200" dirty="0">
                <a:cs typeface="B Mitra" panose="00000400000000000000" pitchFamily="2" charset="-78"/>
              </a:rPr>
              <a:t>راهنما، تغییری ایجاد شود. </a:t>
            </a:r>
          </a:p>
          <a:p>
            <a:pPr marL="1234296" indent="-1234296" algn="just" rtl="1">
              <a:lnSpc>
                <a:spcPct val="150000"/>
              </a:lnSpc>
              <a:buFont typeface="Arial" panose="020B0604020202020204" pitchFamily="34" charset="0"/>
              <a:buChar char="•"/>
            </a:pPr>
            <a:r>
              <a:rPr lang="fa-IR" sz="5200" dirty="0">
                <a:cs typeface="B Mitra" panose="00000400000000000000" pitchFamily="2" charset="-78"/>
              </a:rPr>
              <a:t>تصاویر و نمودارها را سعی کنید به شکل مناسبی، طوری که متن را نپوشاند، در فضاهای خالی جای دهید. </a:t>
            </a:r>
            <a:endParaRPr lang="fa-IR" sz="5200" dirty="0">
              <a:cs typeface="B Mitra" panose="00000400000000000000" pitchFamily="2" charset="-78"/>
            </a:endParaRPr>
          </a:p>
          <a:p>
            <a:pPr marL="1234296" indent="-1234296" algn="just" rtl="1">
              <a:lnSpc>
                <a:spcPct val="150000"/>
              </a:lnSpc>
              <a:buFont typeface="Arial" panose="020B0604020202020204" pitchFamily="34" charset="0"/>
              <a:buChar char="•"/>
            </a:pPr>
            <a:r>
              <a:rPr lang="fa-IR" sz="5200" dirty="0">
                <a:cs typeface="B Mitra" panose="00000400000000000000" pitchFamily="2" charset="-78"/>
              </a:rPr>
              <a:t>پس از اینکه فایل پوستر آماده شد، بقیه ی اسلاید ها را پاک کنید و اسلاید مربوط به پوستر خودتون را به استاد راهنما تحویل دهید. </a:t>
            </a:r>
          </a:p>
          <a:p>
            <a:pPr marL="1234296" indent="-1234296" algn="just" rtl="1">
              <a:lnSpc>
                <a:spcPct val="150000"/>
              </a:lnSpc>
              <a:buFont typeface="Arial" panose="020B0604020202020204" pitchFamily="34" charset="0"/>
              <a:buChar char="•"/>
            </a:pPr>
            <a:r>
              <a:rPr lang="fa-IR" sz="5200" dirty="0">
                <a:cs typeface="B Mitra" panose="00000400000000000000" pitchFamily="2" charset="-78"/>
              </a:rPr>
              <a:t>پوستر ها را روز </a:t>
            </a:r>
            <a:r>
              <a:rPr lang="fa-IR" sz="5200" dirty="0" smtClean="0">
                <a:cs typeface="B Mitra" panose="00000400000000000000" pitchFamily="2" charset="-78"/>
              </a:rPr>
              <a:t>دوشنبه 5 اسفند پس از تایید دبیر، به ایمیل </a:t>
            </a:r>
            <a:r>
              <a:rPr lang="en-US" sz="5200" dirty="0" smtClean="0">
                <a:cs typeface="B Mitra" panose="00000400000000000000" pitchFamily="2" charset="-78"/>
                <a:hlinkClick r:id="rId2"/>
              </a:rPr>
              <a:t>PAJHOOHESH.F4@GMAIL.COM</a:t>
            </a:r>
            <a:r>
              <a:rPr lang="fa-IR" sz="5200" dirty="0" smtClean="0">
                <a:cs typeface="B Mitra" panose="00000400000000000000" pitchFamily="2" charset="-78"/>
              </a:rPr>
              <a:t> ارسال کنید.</a:t>
            </a:r>
            <a:endParaRPr lang="fa-IR" sz="5200" dirty="0">
              <a:cs typeface="B Mitra"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303058436"/>
              </p:ext>
            </p:extLst>
          </p:nvPr>
        </p:nvGraphicFramePr>
        <p:xfrm>
          <a:off x="919999" y="1653122"/>
          <a:ext cx="8213326" cy="15129808"/>
        </p:xfrm>
        <a:graphic>
          <a:graphicData uri="http://schemas.openxmlformats.org/drawingml/2006/table">
            <a:tbl>
              <a:tblPr firstRow="1" bandRow="1">
                <a:tableStyleId>{5C22544A-7EE6-4342-B048-85BDC9FD1C3A}</a:tableStyleId>
              </a:tblPr>
              <a:tblGrid>
                <a:gridCol w="3294192"/>
                <a:gridCol w="4919134"/>
              </a:tblGrid>
              <a:tr h="1891226">
                <a:tc>
                  <a:txBody>
                    <a:bodyPr/>
                    <a:lstStyle/>
                    <a:p>
                      <a:pPr algn="ctr" rtl="1"/>
                      <a:r>
                        <a:rPr lang="fa-IR" sz="4300" dirty="0" smtClean="0">
                          <a:cs typeface="B Titr" pitchFamily="2" charset="-78"/>
                        </a:rPr>
                        <a:t>قالب پوستر</a:t>
                      </a:r>
                      <a:endParaRPr lang="en-US" sz="4300" dirty="0">
                        <a:cs typeface="B Titr" pitchFamily="2" charset="-78"/>
                      </a:endParaRPr>
                    </a:p>
                  </a:txBody>
                  <a:tcPr marL="64000" marR="64000" marT="32654" marB="32654" anchor="ctr"/>
                </a:tc>
                <a:tc>
                  <a:txBody>
                    <a:bodyPr/>
                    <a:lstStyle/>
                    <a:p>
                      <a:pPr algn="ctr" rtl="1"/>
                      <a:r>
                        <a:rPr lang="fa-IR" sz="4300" dirty="0" smtClean="0">
                          <a:cs typeface="B Titr" pitchFamily="2" charset="-78"/>
                        </a:rPr>
                        <a:t>رشته</a:t>
                      </a:r>
                      <a:endParaRPr lang="en-US" sz="4300" dirty="0">
                        <a:cs typeface="B Titr" pitchFamily="2" charset="-78"/>
                      </a:endParaRPr>
                    </a:p>
                  </a:txBody>
                  <a:tcPr marL="64000" marR="64000" marT="32654" marB="32654" anchor="ctr"/>
                </a:tc>
              </a:tr>
              <a:tr h="1891226">
                <a:tc>
                  <a:txBody>
                    <a:bodyPr/>
                    <a:lstStyle/>
                    <a:p>
                      <a:pPr algn="ctr" rtl="1"/>
                      <a:r>
                        <a:rPr lang="fa-IR" sz="4300" dirty="0" smtClean="0">
                          <a:cs typeface="B Titr" pitchFamily="2" charset="-78"/>
                        </a:rPr>
                        <a:t>اسلاید 2</a:t>
                      </a:r>
                      <a:endParaRPr lang="en-US" sz="4300" dirty="0">
                        <a:cs typeface="B Titr" pitchFamily="2" charset="-78"/>
                      </a:endParaRPr>
                    </a:p>
                  </a:txBody>
                  <a:tcPr marL="64000" marR="64000" marT="32654" marB="32654" anchor="ctr"/>
                </a:tc>
                <a:tc>
                  <a:txBody>
                    <a:bodyPr/>
                    <a:lstStyle/>
                    <a:p>
                      <a:pPr algn="ctr" rtl="1"/>
                      <a:r>
                        <a:rPr lang="fa-IR" sz="4300" dirty="0" smtClean="0">
                          <a:cs typeface="B Titr" pitchFamily="2" charset="-78"/>
                        </a:rPr>
                        <a:t>کامپیوتر، اندروید، رباتیک، موشن گرافی</a:t>
                      </a:r>
                      <a:endParaRPr lang="en-US" sz="4300" dirty="0">
                        <a:cs typeface="B Titr" pitchFamily="2" charset="-78"/>
                      </a:endParaRPr>
                    </a:p>
                  </a:txBody>
                  <a:tcPr marL="64000" marR="64000" marT="32654" marB="32654" anchor="ctr"/>
                </a:tc>
              </a:tr>
              <a:tr h="1891226">
                <a:tc>
                  <a:txBody>
                    <a:bodyPr/>
                    <a:lstStyle/>
                    <a:p>
                      <a:pPr algn="ctr" rtl="1"/>
                      <a:r>
                        <a:rPr lang="fa-IR" sz="4300" dirty="0" smtClean="0">
                          <a:cs typeface="B Titr" pitchFamily="2" charset="-78"/>
                        </a:rPr>
                        <a:t>اسلاید 3</a:t>
                      </a:r>
                      <a:endParaRPr lang="en-US" sz="4300" dirty="0">
                        <a:cs typeface="B Titr" pitchFamily="2" charset="-78"/>
                      </a:endParaRPr>
                    </a:p>
                  </a:txBody>
                  <a:tcPr marL="64000" marR="64000" marT="32654" marB="32654" anchor="ctr"/>
                </a:tc>
                <a:tc>
                  <a:txBody>
                    <a:bodyPr/>
                    <a:lstStyle/>
                    <a:p>
                      <a:pPr algn="ctr" rtl="1"/>
                      <a:r>
                        <a:rPr lang="fa-IR" sz="4300" dirty="0" smtClean="0">
                          <a:cs typeface="B Titr" pitchFamily="2" charset="-78"/>
                        </a:rPr>
                        <a:t>زیست، علوم اعصاب</a:t>
                      </a:r>
                      <a:endParaRPr lang="en-US" sz="4300" dirty="0">
                        <a:cs typeface="B Titr" pitchFamily="2" charset="-78"/>
                      </a:endParaRPr>
                    </a:p>
                  </a:txBody>
                  <a:tcPr marL="64000" marR="64000" marT="32654" marB="32654" anchor="ctr"/>
                </a:tc>
              </a:tr>
              <a:tr h="1891226">
                <a:tc>
                  <a:txBody>
                    <a:bodyPr/>
                    <a:lstStyle/>
                    <a:p>
                      <a:pPr algn="ctr" rtl="1"/>
                      <a:r>
                        <a:rPr lang="fa-IR" sz="4300" dirty="0" smtClean="0">
                          <a:cs typeface="B Titr" pitchFamily="2" charset="-78"/>
                        </a:rPr>
                        <a:t>اسلاید 4</a:t>
                      </a:r>
                      <a:endParaRPr lang="en-US" sz="4300" dirty="0">
                        <a:cs typeface="B Titr" pitchFamily="2" charset="-78"/>
                      </a:endParaRPr>
                    </a:p>
                  </a:txBody>
                  <a:tcPr marL="64000" marR="64000" marT="32654" marB="32654" anchor="ctr"/>
                </a:tc>
                <a:tc>
                  <a:txBody>
                    <a:bodyPr/>
                    <a:lstStyle/>
                    <a:p>
                      <a:pPr algn="ctr" rtl="1"/>
                      <a:r>
                        <a:rPr lang="fa-IR" sz="4300" dirty="0" smtClean="0">
                          <a:cs typeface="B Titr" pitchFamily="2" charset="-78"/>
                        </a:rPr>
                        <a:t>فیزیک، سازه</a:t>
                      </a:r>
                      <a:endParaRPr lang="en-US" sz="4300" dirty="0">
                        <a:cs typeface="B Titr" pitchFamily="2" charset="-78"/>
                      </a:endParaRPr>
                    </a:p>
                  </a:txBody>
                  <a:tcPr marL="64000" marR="64000" marT="32654" marB="32654" anchor="ctr"/>
                </a:tc>
              </a:tr>
              <a:tr h="1891226">
                <a:tc>
                  <a:txBody>
                    <a:bodyPr/>
                    <a:lstStyle/>
                    <a:p>
                      <a:pPr algn="ctr" rtl="1"/>
                      <a:r>
                        <a:rPr lang="fa-IR" sz="4300" dirty="0" smtClean="0">
                          <a:cs typeface="B Titr" pitchFamily="2" charset="-78"/>
                        </a:rPr>
                        <a:t>اسلاید 5</a:t>
                      </a:r>
                      <a:endParaRPr lang="en-US" sz="4300" dirty="0">
                        <a:cs typeface="B Titr" pitchFamily="2" charset="-78"/>
                      </a:endParaRPr>
                    </a:p>
                  </a:txBody>
                  <a:tcPr marL="64000" marR="64000" marT="32654" marB="32654" anchor="ctr"/>
                </a:tc>
                <a:tc>
                  <a:txBody>
                    <a:bodyPr/>
                    <a:lstStyle/>
                    <a:p>
                      <a:pPr algn="ctr" rtl="1"/>
                      <a:r>
                        <a:rPr lang="fa-IR" sz="4300" dirty="0" smtClean="0">
                          <a:cs typeface="B Titr" pitchFamily="2" charset="-78"/>
                        </a:rPr>
                        <a:t>اقتصاد</a:t>
                      </a:r>
                      <a:endParaRPr lang="en-US" sz="4300" dirty="0">
                        <a:cs typeface="B Titr" pitchFamily="2" charset="-78"/>
                      </a:endParaRPr>
                    </a:p>
                  </a:txBody>
                  <a:tcPr marL="64000" marR="64000" marT="32654" marB="32654" anchor="ctr"/>
                </a:tc>
              </a:tr>
              <a:tr h="1891226">
                <a:tc>
                  <a:txBody>
                    <a:bodyPr/>
                    <a:lstStyle/>
                    <a:p>
                      <a:pPr algn="ctr" rtl="1"/>
                      <a:r>
                        <a:rPr lang="fa-IR" sz="4300" dirty="0" smtClean="0">
                          <a:cs typeface="B Titr" pitchFamily="2" charset="-78"/>
                        </a:rPr>
                        <a:t>اسلاید 6</a:t>
                      </a:r>
                      <a:endParaRPr lang="en-US" sz="4300" dirty="0">
                        <a:cs typeface="B Titr" pitchFamily="2" charset="-78"/>
                      </a:endParaRPr>
                    </a:p>
                  </a:txBody>
                  <a:tcPr marL="64000" marR="64000" marT="32654" marB="32654" anchor="ctr"/>
                </a:tc>
                <a:tc>
                  <a:txBody>
                    <a:bodyPr/>
                    <a:lstStyle/>
                    <a:p>
                      <a:pPr algn="ctr" rtl="1"/>
                      <a:r>
                        <a:rPr lang="fa-IR" sz="4300" dirty="0" smtClean="0">
                          <a:cs typeface="B Titr" pitchFamily="2" charset="-78"/>
                        </a:rPr>
                        <a:t>شیمی</a:t>
                      </a:r>
                      <a:endParaRPr lang="en-US" sz="4300" dirty="0">
                        <a:cs typeface="B Titr" pitchFamily="2" charset="-78"/>
                      </a:endParaRPr>
                    </a:p>
                  </a:txBody>
                  <a:tcPr marL="64000" marR="64000" marT="32654" marB="32654" anchor="ctr"/>
                </a:tc>
              </a:tr>
              <a:tr h="1891226">
                <a:tc>
                  <a:txBody>
                    <a:bodyPr/>
                    <a:lstStyle/>
                    <a:p>
                      <a:pPr algn="ctr" rtl="1"/>
                      <a:r>
                        <a:rPr lang="fa-IR" sz="4300" dirty="0" smtClean="0">
                          <a:cs typeface="B Titr" pitchFamily="2" charset="-78"/>
                        </a:rPr>
                        <a:t>اسلاید 7</a:t>
                      </a:r>
                      <a:endParaRPr lang="en-US" sz="4300" dirty="0">
                        <a:cs typeface="B Titr" pitchFamily="2" charset="-78"/>
                      </a:endParaRPr>
                    </a:p>
                  </a:txBody>
                  <a:tcPr marL="64000" marR="64000" marT="32654" marB="32654" anchor="ctr"/>
                </a:tc>
                <a:tc>
                  <a:txBody>
                    <a:bodyPr/>
                    <a:lstStyle/>
                    <a:p>
                      <a:pPr algn="ctr" rtl="1"/>
                      <a:r>
                        <a:rPr lang="fa-IR" sz="4300" dirty="0" smtClean="0">
                          <a:cs typeface="B Titr" pitchFamily="2" charset="-78"/>
                        </a:rPr>
                        <a:t>نجوم </a:t>
                      </a:r>
                      <a:endParaRPr lang="en-US" sz="4300" dirty="0">
                        <a:cs typeface="B Titr" pitchFamily="2" charset="-78"/>
                      </a:endParaRPr>
                    </a:p>
                  </a:txBody>
                  <a:tcPr marL="64000" marR="64000" marT="32654" marB="32654" anchor="ctr"/>
                </a:tc>
              </a:tr>
              <a:tr h="1891226">
                <a:tc>
                  <a:txBody>
                    <a:bodyPr/>
                    <a:lstStyle/>
                    <a:p>
                      <a:pPr algn="ctr" rtl="1"/>
                      <a:r>
                        <a:rPr lang="fa-IR" sz="4300" dirty="0" smtClean="0">
                          <a:cs typeface="B Titr" pitchFamily="2" charset="-78"/>
                        </a:rPr>
                        <a:t>اسلاید 8</a:t>
                      </a:r>
                      <a:endParaRPr lang="en-US" sz="4300" dirty="0">
                        <a:cs typeface="B Titr" pitchFamily="2" charset="-78"/>
                      </a:endParaRPr>
                    </a:p>
                  </a:txBody>
                  <a:tcPr marL="64000" marR="64000" marT="32654" marB="32654" anchor="ctr"/>
                </a:tc>
                <a:tc>
                  <a:txBody>
                    <a:bodyPr/>
                    <a:lstStyle/>
                    <a:p>
                      <a:pPr algn="ctr" rtl="1"/>
                      <a:r>
                        <a:rPr lang="fa-IR" sz="4300" dirty="0" smtClean="0">
                          <a:cs typeface="B Titr" pitchFamily="2" charset="-78"/>
                        </a:rPr>
                        <a:t>معماری</a:t>
                      </a:r>
                      <a:endParaRPr lang="en-US" sz="4300" dirty="0">
                        <a:cs typeface="B Titr" pitchFamily="2" charset="-78"/>
                      </a:endParaRPr>
                    </a:p>
                  </a:txBody>
                  <a:tcPr marL="64000" marR="64000" marT="32654" marB="32654" anchor="ctr"/>
                </a:tc>
              </a:tr>
            </a:tbl>
          </a:graphicData>
        </a:graphic>
      </p:graphicFrame>
    </p:spTree>
    <p:extLst>
      <p:ext uri="{BB962C8B-B14F-4D97-AF65-F5344CB8AC3E}">
        <p14:creationId xmlns:p14="http://schemas.microsoft.com/office/powerpoint/2010/main" val="88572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grayscl/>
            <a:extLst>
              <a:ext uri="{28A0092B-C50C-407E-A947-70E740481C1C}">
                <a14:useLocalDpi xmlns:a14="http://schemas.microsoft.com/office/drawing/2010/main" val="0"/>
              </a:ext>
            </a:extLst>
          </a:blip>
          <a:srcRect l="1651" t="848" r="1325" b="635"/>
          <a:stretch/>
        </p:blipFill>
        <p:spPr>
          <a:xfrm rot="5400000">
            <a:off x="3599656" y="-3599656"/>
            <a:ext cx="18000664" cy="25199976"/>
          </a:xfrm>
          <a:prstGeom prst="rect">
            <a:avLst/>
          </a:prstGeom>
        </p:spPr>
      </p:pic>
      <p:sp>
        <p:nvSpPr>
          <p:cNvPr id="8" name="Rounded Rectangle 4">
            <a:extLst>
              <a:ext uri="{FF2B5EF4-FFF2-40B4-BE49-F238E27FC236}">
                <a16:creationId xmlns:a16="http://schemas.microsoft.com/office/drawing/2014/main" xmlns="" id="{9D7BC64B-FC1F-434C-B8F4-92F0DFD7B7BB}"/>
              </a:ext>
            </a:extLst>
          </p:cNvPr>
          <p:cNvSpPr>
            <a:spLocks noChangeArrowheads="1"/>
          </p:cNvSpPr>
          <p:nvPr/>
        </p:nvSpPr>
        <p:spPr bwMode="auto">
          <a:xfrm>
            <a:off x="16778178" y="1603038"/>
            <a:ext cx="8052926" cy="10560610"/>
          </a:xfrm>
          <a:prstGeom prst="roundRect">
            <a:avLst>
              <a:gd name="adj" fmla="val 11290"/>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10" name="Rounded Rectangle 6">
            <a:extLst>
              <a:ext uri="{FF2B5EF4-FFF2-40B4-BE49-F238E27FC236}">
                <a16:creationId xmlns:a16="http://schemas.microsoft.com/office/drawing/2014/main" xmlns="" id="{8D83519D-3045-434E-A600-F8DC74C6DB51}"/>
              </a:ext>
            </a:extLst>
          </p:cNvPr>
          <p:cNvSpPr>
            <a:spLocks noChangeArrowheads="1"/>
          </p:cNvSpPr>
          <p:nvPr/>
        </p:nvSpPr>
        <p:spPr bwMode="auto">
          <a:xfrm>
            <a:off x="8574516" y="1603038"/>
            <a:ext cx="7878485" cy="4296004"/>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11" name="Rounded Rectangle 10">
            <a:extLst>
              <a:ext uri="{FF2B5EF4-FFF2-40B4-BE49-F238E27FC236}">
                <a16:creationId xmlns:a16="http://schemas.microsoft.com/office/drawing/2014/main" xmlns="" id="{FDECDB80-D5E6-4C44-A377-1B5F83FBAF33}"/>
              </a:ext>
            </a:extLst>
          </p:cNvPr>
          <p:cNvSpPr>
            <a:spLocks noChangeArrowheads="1"/>
          </p:cNvSpPr>
          <p:nvPr/>
        </p:nvSpPr>
        <p:spPr bwMode="auto">
          <a:xfrm>
            <a:off x="8574516" y="10711377"/>
            <a:ext cx="7957836" cy="1815903"/>
          </a:xfrm>
          <a:prstGeom prst="roundRect">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12" name="Rectangle 3">
            <a:extLst>
              <a:ext uri="{FF2B5EF4-FFF2-40B4-BE49-F238E27FC236}">
                <a16:creationId xmlns:a16="http://schemas.microsoft.com/office/drawing/2014/main" xmlns="" id="{17707D98-823C-424C-B7C9-2FAACF1BFC5F}"/>
              </a:ext>
            </a:extLst>
          </p:cNvPr>
          <p:cNvSpPr>
            <a:spLocks noChangeArrowheads="1"/>
          </p:cNvSpPr>
          <p:nvPr/>
        </p:nvSpPr>
        <p:spPr bwMode="auto">
          <a:xfrm>
            <a:off x="9462977" y="161475"/>
            <a:ext cx="14999254" cy="154674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13" name="Rectangle 3">
            <a:extLst>
              <a:ext uri="{FF2B5EF4-FFF2-40B4-BE49-F238E27FC236}">
                <a16:creationId xmlns:a16="http://schemas.microsoft.com/office/drawing/2014/main" xmlns="" id="{C13CEB20-5E0A-4B9A-8217-04B4DEB89E4E}"/>
              </a:ext>
            </a:extLst>
          </p:cNvPr>
          <p:cNvSpPr>
            <a:spLocks noChangeArrowheads="1"/>
          </p:cNvSpPr>
          <p:nvPr/>
        </p:nvSpPr>
        <p:spPr bwMode="auto">
          <a:xfrm>
            <a:off x="-366671" y="15263428"/>
            <a:ext cx="7263287" cy="1521717"/>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a:t>
            </a:r>
            <a:r>
              <a:rPr lang="fa-IR" sz="3000" b="1" dirty="0" smtClean="0">
                <a:solidFill>
                  <a:schemeClr val="tx1"/>
                </a:solidFill>
                <a:latin typeface="Calibri" pitchFamily="34" charset="0"/>
                <a:ea typeface="Arial" pitchFamily="34" charset="0"/>
                <a:cs typeface="B Titr" pitchFamily="2" charset="-78"/>
              </a:rPr>
              <a:t>:</a:t>
            </a:r>
            <a:endParaRPr lang="en-US" sz="30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smtClean="0">
                <a:solidFill>
                  <a:schemeClr val="tx1"/>
                </a:solidFill>
                <a:latin typeface="Calibri" pitchFamily="34" charset="0"/>
                <a:ea typeface="Arial" pitchFamily="34" charset="0"/>
                <a:cs typeface="B Titr" pitchFamily="2" charset="-78"/>
              </a:rPr>
              <a:t> </a:t>
            </a:r>
            <a:r>
              <a:rPr lang="fa-IR" sz="3000" b="1" dirty="0">
                <a:solidFill>
                  <a:schemeClr val="tx1"/>
                </a:solidFill>
                <a:latin typeface="Calibri" pitchFamily="34" charset="0"/>
                <a:ea typeface="Arial" pitchFamily="34" charset="0"/>
                <a:cs typeface="B Titr" pitchFamily="2" charset="-78"/>
              </a:rPr>
              <a:t>فونت بي نازنين سایز 42</a:t>
            </a:r>
          </a:p>
        </p:txBody>
      </p:sp>
      <p:sp>
        <p:nvSpPr>
          <p:cNvPr id="14" name="Rounded Rectangle 56">
            <a:extLst>
              <a:ext uri="{FF2B5EF4-FFF2-40B4-BE49-F238E27FC236}">
                <a16:creationId xmlns:a16="http://schemas.microsoft.com/office/drawing/2014/main" xmlns="" id="{7C77AC49-D3E8-4A2B-A4E0-639842043501}"/>
              </a:ext>
            </a:extLst>
          </p:cNvPr>
          <p:cNvSpPr>
            <a:spLocks noChangeArrowheads="1"/>
          </p:cNvSpPr>
          <p:nvPr/>
        </p:nvSpPr>
        <p:spPr bwMode="auto">
          <a:xfrm>
            <a:off x="8574516" y="6179066"/>
            <a:ext cx="7878485" cy="4252287"/>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15" name="Rectangle 3">
            <a:extLst>
              <a:ext uri="{FF2B5EF4-FFF2-40B4-BE49-F238E27FC236}">
                <a16:creationId xmlns:a16="http://schemas.microsoft.com/office/drawing/2014/main" xmlns="" id="{27A35C5A-650C-48BC-BEE1-3C9CD785DFFB}"/>
              </a:ext>
            </a:extLst>
          </p:cNvPr>
          <p:cNvSpPr>
            <a:spLocks noChangeArrowheads="1"/>
          </p:cNvSpPr>
          <p:nvPr/>
        </p:nvSpPr>
        <p:spPr bwMode="auto">
          <a:xfrm>
            <a:off x="21239689" y="15661918"/>
            <a:ext cx="2790743" cy="94419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هشتمین </a:t>
            </a:r>
            <a:r>
              <a:rPr lang="fa-IR" sz="2400" b="1" dirty="0">
                <a:solidFill>
                  <a:schemeClr val="tx1"/>
                </a:solidFill>
                <a:latin typeface="Calibri" pitchFamily="34" charset="0"/>
                <a:ea typeface="Arial" pitchFamily="34" charset="0"/>
                <a:cs typeface="B Titr" pitchFamily="2" charset="-78"/>
              </a:rPr>
              <a:t>کارگاه علوم </a:t>
            </a:r>
            <a:endParaRPr lang="en-US" sz="24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و</a:t>
            </a:r>
            <a:r>
              <a:rPr lang="en-US" sz="2400" b="1" dirty="0" smtClean="0">
                <a:solidFill>
                  <a:schemeClr val="tx1"/>
                </a:solidFill>
                <a:latin typeface="Calibri" pitchFamily="34" charset="0"/>
                <a:ea typeface="Arial" pitchFamily="34" charset="0"/>
                <a:cs typeface="B Titr" pitchFamily="2" charset="-78"/>
              </a:rPr>
              <a:t> </a:t>
            </a: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هفتمین </a:t>
            </a:r>
            <a:r>
              <a:rPr lang="fa-IR" sz="2400" b="1" dirty="0">
                <a:solidFill>
                  <a:schemeClr val="tx1"/>
                </a:solidFill>
                <a:latin typeface="Calibri" pitchFamily="34" charset="0"/>
                <a:ea typeface="Arial" pitchFamily="34" charset="0"/>
                <a:cs typeface="B Titr" pitchFamily="2" charset="-78"/>
              </a:rPr>
              <a:t>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grpSp>
        <p:nvGrpSpPr>
          <p:cNvPr id="16" name="Group 15"/>
          <p:cNvGrpSpPr/>
          <p:nvPr/>
        </p:nvGrpSpPr>
        <p:grpSpPr>
          <a:xfrm>
            <a:off x="653462" y="240082"/>
            <a:ext cx="2790819" cy="1849716"/>
            <a:chOff x="13506557" y="1504487"/>
            <a:chExt cx="2808312" cy="1838109"/>
          </a:xfrm>
        </p:grpSpPr>
        <p:pic>
          <p:nvPicPr>
            <p:cNvPr id="20" name="Picture 19">
              <a:extLst>
                <a:ext uri="{FF2B5EF4-FFF2-40B4-BE49-F238E27FC236}">
                  <a16:creationId xmlns:a16="http://schemas.microsoft.com/office/drawing/2014/main" xmlns="" id="{042835AE-B128-4280-ABF6-CF039A9D8E9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23" name="TextBox 22">
              <a:extLst>
                <a:ext uri="{FF2B5EF4-FFF2-40B4-BE49-F238E27FC236}">
                  <a16:creationId xmlns:a16="http://schemas.microsoft.com/office/drawing/2014/main" xmlns="" id="{349C22DA-4C90-46AF-B13D-1E7C68708CE6}"/>
                </a:ext>
              </a:extLst>
            </p:cNvPr>
            <p:cNvSpPr txBox="1"/>
            <p:nvPr/>
          </p:nvSpPr>
          <p:spPr>
            <a:xfrm>
              <a:off x="13630679" y="300404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24" name="TextBox 23">
              <a:extLst>
                <a:ext uri="{FF2B5EF4-FFF2-40B4-BE49-F238E27FC236}">
                  <a16:creationId xmlns:a16="http://schemas.microsoft.com/office/drawing/2014/main" xmlns="" id="{E6F32BDA-8071-4506-843A-ABCFCE393F30}"/>
                </a:ext>
              </a:extLst>
            </p:cNvPr>
            <p:cNvSpPr txBox="1"/>
            <p:nvPr/>
          </p:nvSpPr>
          <p:spPr>
            <a:xfrm>
              <a:off x="13506557" y="2723849"/>
              <a:ext cx="2808312" cy="307777"/>
            </a:xfrm>
            <a:prstGeom prst="rect">
              <a:avLst/>
            </a:prstGeom>
            <a:noFill/>
          </p:spPr>
          <p:txBody>
            <a:bodyPr wrap="square" rtlCol="1">
              <a:spAutoFit/>
            </a:bodyPr>
            <a:lstStyle/>
            <a:p>
              <a:pPr algn="ctr" rtl="1"/>
              <a:r>
                <a:rPr lang="fa-IR" sz="1400" b="1" dirty="0" smtClean="0">
                  <a:latin typeface="Calibri" pitchFamily="34" charset="0"/>
                  <a:ea typeface="Arial" pitchFamily="34" charset="0"/>
                  <a:cs typeface="B Titr" pitchFamily="2" charset="-78"/>
                </a:rPr>
                <a:t>سازمان ملی </a:t>
              </a:r>
              <a:r>
                <a:rPr lang="fa-IR" sz="1400" b="1" dirty="0">
                  <a:latin typeface="Calibri" pitchFamily="34" charset="0"/>
                  <a:ea typeface="Arial" pitchFamily="34" charset="0"/>
                  <a:cs typeface="B Titr" pitchFamily="2" charset="-78"/>
                </a:rPr>
                <a:t>پرورش استعدادهای درخشان </a:t>
              </a:r>
            </a:p>
          </p:txBody>
        </p:sp>
      </p:grpSp>
      <p:sp>
        <p:nvSpPr>
          <p:cNvPr id="25" name="Rectangle 3">
            <a:extLst>
              <a:ext uri="{FF2B5EF4-FFF2-40B4-BE49-F238E27FC236}">
                <a16:creationId xmlns:a16="http://schemas.microsoft.com/office/drawing/2014/main" xmlns="" id="{E63CA32B-FF51-400D-A81A-F186E731DAF6}"/>
              </a:ext>
            </a:extLst>
          </p:cNvPr>
          <p:cNvSpPr>
            <a:spLocks noChangeArrowheads="1"/>
          </p:cNvSpPr>
          <p:nvPr/>
        </p:nvSpPr>
        <p:spPr bwMode="auto">
          <a:xfrm>
            <a:off x="1977939" y="15390422"/>
            <a:ext cx="7214292" cy="159424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a:t>
            </a:r>
            <a:endParaRPr lang="en-US" sz="3100" b="1" dirty="0" smtClean="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err="1" smtClean="0">
                <a:solidFill>
                  <a:schemeClr val="tx1"/>
                </a:solidFill>
                <a:latin typeface="Calibri" pitchFamily="34" charset="0"/>
                <a:ea typeface="Arial" pitchFamily="34" charset="0"/>
                <a:cs typeface="B Titr" pitchFamily="2" charset="-78"/>
              </a:rPr>
              <a:t>فونت</a:t>
            </a:r>
            <a:r>
              <a:rPr lang="fa-IR" sz="3100" b="1" dirty="0" smtClean="0">
                <a:solidFill>
                  <a:schemeClr val="tx1"/>
                </a:solidFill>
                <a:latin typeface="Calibri" pitchFamily="34" charset="0"/>
                <a:ea typeface="Arial" pitchFamily="34" charset="0"/>
                <a:cs typeface="B Titr" pitchFamily="2" charset="-78"/>
              </a:rPr>
              <a:t> </a:t>
            </a:r>
            <a:r>
              <a:rPr lang="fa-IR" sz="3100" b="1" dirty="0">
                <a:solidFill>
                  <a:schemeClr val="tx1"/>
                </a:solidFill>
                <a:latin typeface="Calibri" pitchFamily="34" charset="0"/>
                <a:ea typeface="Arial" pitchFamily="34" charset="0"/>
                <a:cs typeface="B Titr" pitchFamily="2" charset="-78"/>
              </a:rPr>
              <a:t>بي تیتر سایز 44</a:t>
            </a:r>
            <a:endParaRPr lang="en-US" sz="3100" dirty="0">
              <a:solidFill>
                <a:schemeClr val="tx1"/>
              </a:solidFill>
              <a:latin typeface="Times New Roman" pitchFamily="18" charset="0"/>
              <a:ea typeface="Arial" pitchFamily="34" charset="0"/>
              <a:cs typeface="B Titr" pitchFamily="2" charset="-78"/>
            </a:endParaRPr>
          </a:p>
        </p:txBody>
      </p:sp>
      <p:pic>
        <p:nvPicPr>
          <p:cNvPr id="2" name="Picture 1"/>
          <p:cNvPicPr>
            <a:picLocks noChangeAspect="1"/>
          </p:cNvPicPr>
          <p:nvPr/>
        </p:nvPicPr>
        <p:blipFill rotWithShape="1">
          <a:blip r:embed="rId4"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20829" t="21792" r="18935" b="31117"/>
          <a:stretch/>
        </p:blipFill>
        <p:spPr>
          <a:xfrm>
            <a:off x="23724962" y="15361919"/>
            <a:ext cx="1296897" cy="1312095"/>
          </a:xfrm>
          <a:prstGeom prst="rect">
            <a:avLst/>
          </a:prstGeom>
        </p:spPr>
      </p:pic>
      <p:pic>
        <p:nvPicPr>
          <p:cNvPr id="4" name="Picture 3"/>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33600" t="15400" r="33815" b="23309"/>
          <a:stretch/>
        </p:blipFill>
        <p:spPr>
          <a:xfrm>
            <a:off x="23890001" y="16621099"/>
            <a:ext cx="913815" cy="966731"/>
          </a:xfrm>
          <a:prstGeom prst="rect">
            <a:avLst/>
          </a:prstGeom>
        </p:spPr>
      </p:pic>
      <p:pic>
        <p:nvPicPr>
          <p:cNvPr id="19" name="Picture 18"/>
          <p:cNvPicPr>
            <a:picLocks noChangeAspect="1"/>
          </p:cNvPicPr>
          <p:nvPr/>
        </p:nvPicPr>
        <p:blipFill rotWithShape="1">
          <a:blip r:embed="rId6">
            <a:clrChange>
              <a:clrFrom>
                <a:srgbClr val="FFFFFF"/>
              </a:clrFrom>
              <a:clrTo>
                <a:srgbClr val="FFFFFF">
                  <a:alpha val="0"/>
                </a:srgbClr>
              </a:clrTo>
            </a:clrChange>
            <a:grayscl/>
            <a:extLst>
              <a:ext uri="{28A0092B-C50C-407E-A947-70E740481C1C}">
                <a14:useLocalDpi xmlns:a14="http://schemas.microsoft.com/office/drawing/2010/main" val="0"/>
              </a:ext>
            </a:extLst>
          </a:blip>
          <a:srcRect l="25755" r="28563"/>
          <a:stretch/>
        </p:blipFill>
        <p:spPr>
          <a:xfrm>
            <a:off x="4184840" y="10811992"/>
            <a:ext cx="4594860" cy="4785762"/>
          </a:xfrm>
          <a:prstGeom prst="rect">
            <a:avLst/>
          </a:prstGeom>
        </p:spPr>
      </p:pic>
    </p:spTree>
    <p:extLst>
      <p:ext uri="{BB962C8B-B14F-4D97-AF65-F5344CB8AC3E}">
        <p14:creationId xmlns:p14="http://schemas.microsoft.com/office/powerpoint/2010/main" val="270736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51" t="848" r="1325" b="635"/>
          <a:stretch/>
        </p:blipFill>
        <p:spPr>
          <a:xfrm rot="5400000">
            <a:off x="3599656" y="-3599656"/>
            <a:ext cx="18000664" cy="25199976"/>
          </a:xfrm>
          <a:prstGeom prst="rect">
            <a:avLst/>
          </a:prstGeom>
        </p:spPr>
      </p:pic>
      <p:sp>
        <p:nvSpPr>
          <p:cNvPr id="8" name="Rounded Rectangle 4">
            <a:extLst>
              <a:ext uri="{FF2B5EF4-FFF2-40B4-BE49-F238E27FC236}">
                <a16:creationId xmlns:a16="http://schemas.microsoft.com/office/drawing/2014/main" xmlns="" id="{9D7BC64B-FC1F-434C-B8F4-92F0DFD7B7BB}"/>
              </a:ext>
            </a:extLst>
          </p:cNvPr>
          <p:cNvSpPr>
            <a:spLocks noChangeArrowheads="1"/>
          </p:cNvSpPr>
          <p:nvPr/>
        </p:nvSpPr>
        <p:spPr bwMode="auto">
          <a:xfrm>
            <a:off x="16778178" y="1603038"/>
            <a:ext cx="8052926" cy="10560610"/>
          </a:xfrm>
          <a:prstGeom prst="roundRect">
            <a:avLst>
              <a:gd name="adj" fmla="val 11290"/>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10" name="Rounded Rectangle 6">
            <a:extLst>
              <a:ext uri="{FF2B5EF4-FFF2-40B4-BE49-F238E27FC236}">
                <a16:creationId xmlns:a16="http://schemas.microsoft.com/office/drawing/2014/main" xmlns="" id="{8D83519D-3045-434E-A600-F8DC74C6DB51}"/>
              </a:ext>
            </a:extLst>
          </p:cNvPr>
          <p:cNvSpPr>
            <a:spLocks noChangeArrowheads="1"/>
          </p:cNvSpPr>
          <p:nvPr/>
        </p:nvSpPr>
        <p:spPr bwMode="auto">
          <a:xfrm>
            <a:off x="8574516" y="1603038"/>
            <a:ext cx="7878485" cy="4296004"/>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11" name="Rounded Rectangle 10">
            <a:extLst>
              <a:ext uri="{FF2B5EF4-FFF2-40B4-BE49-F238E27FC236}">
                <a16:creationId xmlns:a16="http://schemas.microsoft.com/office/drawing/2014/main" xmlns="" id="{FDECDB80-D5E6-4C44-A377-1B5F83FBAF33}"/>
              </a:ext>
            </a:extLst>
          </p:cNvPr>
          <p:cNvSpPr>
            <a:spLocks noChangeArrowheads="1"/>
          </p:cNvSpPr>
          <p:nvPr/>
        </p:nvSpPr>
        <p:spPr bwMode="auto">
          <a:xfrm>
            <a:off x="8574516" y="10711377"/>
            <a:ext cx="7957836" cy="1815903"/>
          </a:xfrm>
          <a:prstGeom prst="roundRect">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12" name="Rectangle 3">
            <a:extLst>
              <a:ext uri="{FF2B5EF4-FFF2-40B4-BE49-F238E27FC236}">
                <a16:creationId xmlns:a16="http://schemas.microsoft.com/office/drawing/2014/main" xmlns="" id="{17707D98-823C-424C-B7C9-2FAACF1BFC5F}"/>
              </a:ext>
            </a:extLst>
          </p:cNvPr>
          <p:cNvSpPr>
            <a:spLocks noChangeArrowheads="1"/>
          </p:cNvSpPr>
          <p:nvPr/>
        </p:nvSpPr>
        <p:spPr bwMode="auto">
          <a:xfrm>
            <a:off x="9462977" y="161475"/>
            <a:ext cx="14999254" cy="154674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13" name="Rectangle 3">
            <a:extLst>
              <a:ext uri="{FF2B5EF4-FFF2-40B4-BE49-F238E27FC236}">
                <a16:creationId xmlns:a16="http://schemas.microsoft.com/office/drawing/2014/main" xmlns="" id="{C13CEB20-5E0A-4B9A-8217-04B4DEB89E4E}"/>
              </a:ext>
            </a:extLst>
          </p:cNvPr>
          <p:cNvSpPr>
            <a:spLocks noChangeArrowheads="1"/>
          </p:cNvSpPr>
          <p:nvPr/>
        </p:nvSpPr>
        <p:spPr bwMode="auto">
          <a:xfrm>
            <a:off x="-366671" y="15263428"/>
            <a:ext cx="7263287" cy="1521717"/>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a:t>
            </a:r>
            <a:r>
              <a:rPr lang="fa-IR" sz="3000" b="1" dirty="0" smtClean="0">
                <a:solidFill>
                  <a:schemeClr val="tx1"/>
                </a:solidFill>
                <a:latin typeface="Calibri" pitchFamily="34" charset="0"/>
                <a:ea typeface="Arial" pitchFamily="34" charset="0"/>
                <a:cs typeface="B Titr" pitchFamily="2" charset="-78"/>
              </a:rPr>
              <a:t>:</a:t>
            </a:r>
            <a:endParaRPr lang="en-US" sz="30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smtClean="0">
                <a:solidFill>
                  <a:schemeClr val="tx1"/>
                </a:solidFill>
                <a:latin typeface="Calibri" pitchFamily="34" charset="0"/>
                <a:ea typeface="Arial" pitchFamily="34" charset="0"/>
                <a:cs typeface="B Titr" pitchFamily="2" charset="-78"/>
              </a:rPr>
              <a:t> </a:t>
            </a:r>
            <a:r>
              <a:rPr lang="fa-IR" sz="3000" b="1" dirty="0">
                <a:solidFill>
                  <a:schemeClr val="tx1"/>
                </a:solidFill>
                <a:latin typeface="Calibri" pitchFamily="34" charset="0"/>
                <a:ea typeface="Arial" pitchFamily="34" charset="0"/>
                <a:cs typeface="B Titr" pitchFamily="2" charset="-78"/>
              </a:rPr>
              <a:t>فونت بي نازنين سایز 42</a:t>
            </a:r>
          </a:p>
        </p:txBody>
      </p:sp>
      <p:sp>
        <p:nvSpPr>
          <p:cNvPr id="14" name="Rounded Rectangle 56">
            <a:extLst>
              <a:ext uri="{FF2B5EF4-FFF2-40B4-BE49-F238E27FC236}">
                <a16:creationId xmlns:a16="http://schemas.microsoft.com/office/drawing/2014/main" xmlns="" id="{7C77AC49-D3E8-4A2B-A4E0-639842043501}"/>
              </a:ext>
            </a:extLst>
          </p:cNvPr>
          <p:cNvSpPr>
            <a:spLocks noChangeArrowheads="1"/>
          </p:cNvSpPr>
          <p:nvPr/>
        </p:nvSpPr>
        <p:spPr bwMode="auto">
          <a:xfrm>
            <a:off x="8574516" y="6179066"/>
            <a:ext cx="7878485" cy="4252287"/>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15" name="Rectangle 3">
            <a:extLst>
              <a:ext uri="{FF2B5EF4-FFF2-40B4-BE49-F238E27FC236}">
                <a16:creationId xmlns:a16="http://schemas.microsoft.com/office/drawing/2014/main" xmlns="" id="{27A35C5A-650C-48BC-BEE1-3C9CD785DFFB}"/>
              </a:ext>
            </a:extLst>
          </p:cNvPr>
          <p:cNvSpPr>
            <a:spLocks noChangeArrowheads="1"/>
          </p:cNvSpPr>
          <p:nvPr/>
        </p:nvSpPr>
        <p:spPr bwMode="auto">
          <a:xfrm>
            <a:off x="21239689" y="15661918"/>
            <a:ext cx="2790743" cy="94419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هشتمین </a:t>
            </a:r>
            <a:r>
              <a:rPr lang="fa-IR" sz="2400" b="1" dirty="0">
                <a:solidFill>
                  <a:schemeClr val="tx1"/>
                </a:solidFill>
                <a:latin typeface="Calibri" pitchFamily="34" charset="0"/>
                <a:ea typeface="Arial" pitchFamily="34" charset="0"/>
                <a:cs typeface="B Titr" pitchFamily="2" charset="-78"/>
              </a:rPr>
              <a:t>کارگاه علوم </a:t>
            </a:r>
            <a:endParaRPr lang="en-US" sz="24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و</a:t>
            </a:r>
            <a:r>
              <a:rPr lang="en-US" sz="2400" b="1" dirty="0" smtClean="0">
                <a:solidFill>
                  <a:schemeClr val="tx1"/>
                </a:solidFill>
                <a:latin typeface="Calibri" pitchFamily="34" charset="0"/>
                <a:ea typeface="Arial" pitchFamily="34" charset="0"/>
                <a:cs typeface="B Titr" pitchFamily="2" charset="-78"/>
              </a:rPr>
              <a:t> </a:t>
            </a: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هفتمین </a:t>
            </a:r>
            <a:r>
              <a:rPr lang="fa-IR" sz="2400" b="1" dirty="0">
                <a:solidFill>
                  <a:schemeClr val="tx1"/>
                </a:solidFill>
                <a:latin typeface="Calibri" pitchFamily="34" charset="0"/>
                <a:ea typeface="Arial" pitchFamily="34" charset="0"/>
                <a:cs typeface="B Titr" pitchFamily="2" charset="-78"/>
              </a:rPr>
              <a:t>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grpSp>
        <p:nvGrpSpPr>
          <p:cNvPr id="16" name="Group 15"/>
          <p:cNvGrpSpPr/>
          <p:nvPr/>
        </p:nvGrpSpPr>
        <p:grpSpPr>
          <a:xfrm>
            <a:off x="653462" y="240082"/>
            <a:ext cx="2790819" cy="1849716"/>
            <a:chOff x="13506557" y="1504487"/>
            <a:chExt cx="2808312" cy="1838109"/>
          </a:xfrm>
        </p:grpSpPr>
        <p:pic>
          <p:nvPicPr>
            <p:cNvPr id="20" name="Picture 19">
              <a:extLst>
                <a:ext uri="{FF2B5EF4-FFF2-40B4-BE49-F238E27FC236}">
                  <a16:creationId xmlns:a16="http://schemas.microsoft.com/office/drawing/2014/main" xmlns="" id="{042835AE-B128-4280-ABF6-CF039A9D8E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23" name="TextBox 22">
              <a:extLst>
                <a:ext uri="{FF2B5EF4-FFF2-40B4-BE49-F238E27FC236}">
                  <a16:creationId xmlns:a16="http://schemas.microsoft.com/office/drawing/2014/main" xmlns="" id="{349C22DA-4C90-46AF-B13D-1E7C68708CE6}"/>
                </a:ext>
              </a:extLst>
            </p:cNvPr>
            <p:cNvSpPr txBox="1"/>
            <p:nvPr/>
          </p:nvSpPr>
          <p:spPr>
            <a:xfrm>
              <a:off x="13630679" y="300404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24" name="TextBox 23">
              <a:extLst>
                <a:ext uri="{FF2B5EF4-FFF2-40B4-BE49-F238E27FC236}">
                  <a16:creationId xmlns:a16="http://schemas.microsoft.com/office/drawing/2014/main" xmlns="" id="{E6F32BDA-8071-4506-843A-ABCFCE393F30}"/>
                </a:ext>
              </a:extLst>
            </p:cNvPr>
            <p:cNvSpPr txBox="1"/>
            <p:nvPr/>
          </p:nvSpPr>
          <p:spPr>
            <a:xfrm>
              <a:off x="13506557" y="2723849"/>
              <a:ext cx="2808312" cy="307777"/>
            </a:xfrm>
            <a:prstGeom prst="rect">
              <a:avLst/>
            </a:prstGeom>
            <a:noFill/>
          </p:spPr>
          <p:txBody>
            <a:bodyPr wrap="square" rtlCol="1">
              <a:spAutoFit/>
            </a:bodyPr>
            <a:lstStyle/>
            <a:p>
              <a:pPr algn="ctr" rtl="1"/>
              <a:r>
                <a:rPr lang="fa-IR" sz="1400" b="1" dirty="0" smtClean="0">
                  <a:latin typeface="Calibri" pitchFamily="34" charset="0"/>
                  <a:ea typeface="Arial" pitchFamily="34" charset="0"/>
                  <a:cs typeface="B Titr" pitchFamily="2" charset="-78"/>
                </a:rPr>
                <a:t>سازمان ملی </a:t>
              </a:r>
              <a:r>
                <a:rPr lang="fa-IR" sz="1400" b="1" dirty="0">
                  <a:latin typeface="Calibri" pitchFamily="34" charset="0"/>
                  <a:ea typeface="Arial" pitchFamily="34" charset="0"/>
                  <a:cs typeface="B Titr" pitchFamily="2" charset="-78"/>
                </a:rPr>
                <a:t>پرورش استعدادهای درخشان </a:t>
              </a:r>
            </a:p>
          </p:txBody>
        </p:sp>
      </p:grpSp>
      <p:sp>
        <p:nvSpPr>
          <p:cNvPr id="25" name="Rectangle 3">
            <a:extLst>
              <a:ext uri="{FF2B5EF4-FFF2-40B4-BE49-F238E27FC236}">
                <a16:creationId xmlns:a16="http://schemas.microsoft.com/office/drawing/2014/main" xmlns="" id="{E63CA32B-FF51-400D-A81A-F186E731DAF6}"/>
              </a:ext>
            </a:extLst>
          </p:cNvPr>
          <p:cNvSpPr>
            <a:spLocks noChangeArrowheads="1"/>
          </p:cNvSpPr>
          <p:nvPr/>
        </p:nvSpPr>
        <p:spPr bwMode="auto">
          <a:xfrm>
            <a:off x="1977939" y="15390422"/>
            <a:ext cx="7214292" cy="159424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a:t>
            </a:r>
            <a:endParaRPr lang="en-US" sz="3100" b="1" dirty="0" smtClean="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err="1" smtClean="0">
                <a:solidFill>
                  <a:schemeClr val="tx1"/>
                </a:solidFill>
                <a:latin typeface="Calibri" pitchFamily="34" charset="0"/>
                <a:ea typeface="Arial" pitchFamily="34" charset="0"/>
                <a:cs typeface="B Titr" pitchFamily="2" charset="-78"/>
              </a:rPr>
              <a:t>فونت</a:t>
            </a:r>
            <a:r>
              <a:rPr lang="fa-IR" sz="3100" b="1" dirty="0" smtClean="0">
                <a:solidFill>
                  <a:schemeClr val="tx1"/>
                </a:solidFill>
                <a:latin typeface="Calibri" pitchFamily="34" charset="0"/>
                <a:ea typeface="Arial" pitchFamily="34" charset="0"/>
                <a:cs typeface="B Titr" pitchFamily="2" charset="-78"/>
              </a:rPr>
              <a:t> </a:t>
            </a:r>
            <a:r>
              <a:rPr lang="fa-IR" sz="3100" b="1" dirty="0">
                <a:solidFill>
                  <a:schemeClr val="tx1"/>
                </a:solidFill>
                <a:latin typeface="Calibri" pitchFamily="34" charset="0"/>
                <a:ea typeface="Arial" pitchFamily="34" charset="0"/>
                <a:cs typeface="B Titr" pitchFamily="2" charset="-78"/>
              </a:rPr>
              <a:t>بي تیتر سایز 44</a:t>
            </a:r>
            <a:endParaRPr lang="en-US" sz="3100" dirty="0">
              <a:solidFill>
                <a:schemeClr val="tx1"/>
              </a:solidFill>
              <a:latin typeface="Times New Roman" pitchFamily="18" charset="0"/>
              <a:ea typeface="Arial" pitchFamily="34" charset="0"/>
              <a:cs typeface="B Titr" pitchFamily="2" charset="-78"/>
            </a:endParaRPr>
          </a:p>
        </p:txBody>
      </p:sp>
      <p:pic>
        <p:nvPicPr>
          <p:cNvPr id="2" name="Picture 1"/>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20829" t="21792" r="18935" b="31117"/>
          <a:stretch/>
        </p:blipFill>
        <p:spPr>
          <a:xfrm>
            <a:off x="23724962" y="15361919"/>
            <a:ext cx="1296897" cy="1312095"/>
          </a:xfrm>
          <a:prstGeom prst="rect">
            <a:avLst/>
          </a:prstGeom>
        </p:spPr>
      </p:pic>
      <p:pic>
        <p:nvPicPr>
          <p:cNvPr id="4" name="Picture 3"/>
          <p:cNvPicPr>
            <a:picLocks noChangeAspect="1"/>
          </p:cNvPicPr>
          <p:nvPr/>
        </p:nvPicPr>
        <p:blipFill rotWithShape="1">
          <a:blip r:embed="rId6"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33600" t="15400" r="33815" b="23309"/>
          <a:stretch/>
        </p:blipFill>
        <p:spPr>
          <a:xfrm>
            <a:off x="23890001" y="16621099"/>
            <a:ext cx="913815" cy="966731"/>
          </a:xfrm>
          <a:prstGeom prst="rect">
            <a:avLst/>
          </a:prstGeom>
        </p:spPr>
      </p:pic>
      <p:pic>
        <p:nvPicPr>
          <p:cNvPr id="19" name="Picture 18"/>
          <p:cNvPicPr>
            <a:picLocks noChangeAspect="1"/>
          </p:cNvPicPr>
          <p:nvPr/>
        </p:nvPicPr>
        <p:blipFill rotWithShape="1">
          <a:blip r:embed="rId7">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25755" r="28563"/>
          <a:stretch/>
        </p:blipFill>
        <p:spPr>
          <a:xfrm>
            <a:off x="4184840" y="10811992"/>
            <a:ext cx="4594860" cy="4785762"/>
          </a:xfrm>
          <a:prstGeom prst="rect">
            <a:avLst/>
          </a:prstGeom>
        </p:spPr>
      </p:pic>
    </p:spTree>
    <p:extLst>
      <p:ext uri="{BB962C8B-B14F-4D97-AF65-F5344CB8AC3E}">
        <p14:creationId xmlns:p14="http://schemas.microsoft.com/office/powerpoint/2010/main" val="393437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51" t="848" r="1325" b="635"/>
          <a:stretch/>
        </p:blipFill>
        <p:spPr>
          <a:xfrm rot="5400000">
            <a:off x="3599656" y="-3599656"/>
            <a:ext cx="18000664" cy="25199976"/>
          </a:xfrm>
          <a:prstGeom prst="rect">
            <a:avLst/>
          </a:prstGeom>
          <a:solidFill>
            <a:srgbClr val="CC66FF"/>
          </a:solidFill>
        </p:spPr>
      </p:pic>
      <p:pic>
        <p:nvPicPr>
          <p:cNvPr id="21" name="Picture 20"/>
          <p:cNvPicPr>
            <a:picLocks noChangeAspect="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25755" r="28563"/>
          <a:stretch/>
        </p:blipFill>
        <p:spPr>
          <a:xfrm>
            <a:off x="4184840" y="10811992"/>
            <a:ext cx="4594860" cy="4785762"/>
          </a:xfrm>
          <a:prstGeom prst="rect">
            <a:avLst/>
          </a:prstGeom>
        </p:spPr>
      </p:pic>
      <p:sp>
        <p:nvSpPr>
          <p:cNvPr id="8" name="Rounded Rectangle 4">
            <a:extLst>
              <a:ext uri="{FF2B5EF4-FFF2-40B4-BE49-F238E27FC236}">
                <a16:creationId xmlns:a16="http://schemas.microsoft.com/office/drawing/2014/main" xmlns="" id="{9D7BC64B-FC1F-434C-B8F4-92F0DFD7B7BB}"/>
              </a:ext>
            </a:extLst>
          </p:cNvPr>
          <p:cNvSpPr>
            <a:spLocks noChangeArrowheads="1"/>
          </p:cNvSpPr>
          <p:nvPr/>
        </p:nvSpPr>
        <p:spPr bwMode="auto">
          <a:xfrm>
            <a:off x="16778178" y="1603038"/>
            <a:ext cx="8052926" cy="10560610"/>
          </a:xfrm>
          <a:prstGeom prst="roundRect">
            <a:avLst>
              <a:gd name="adj" fmla="val 11290"/>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10" name="Rounded Rectangle 6">
            <a:extLst>
              <a:ext uri="{FF2B5EF4-FFF2-40B4-BE49-F238E27FC236}">
                <a16:creationId xmlns:a16="http://schemas.microsoft.com/office/drawing/2014/main" xmlns="" id="{8D83519D-3045-434E-A600-F8DC74C6DB51}"/>
              </a:ext>
            </a:extLst>
          </p:cNvPr>
          <p:cNvSpPr>
            <a:spLocks noChangeArrowheads="1"/>
          </p:cNvSpPr>
          <p:nvPr/>
        </p:nvSpPr>
        <p:spPr bwMode="auto">
          <a:xfrm>
            <a:off x="8574516" y="1603038"/>
            <a:ext cx="7878485" cy="4296004"/>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11" name="Rounded Rectangle 10">
            <a:extLst>
              <a:ext uri="{FF2B5EF4-FFF2-40B4-BE49-F238E27FC236}">
                <a16:creationId xmlns:a16="http://schemas.microsoft.com/office/drawing/2014/main" xmlns="" id="{FDECDB80-D5E6-4C44-A377-1B5F83FBAF33}"/>
              </a:ext>
            </a:extLst>
          </p:cNvPr>
          <p:cNvSpPr>
            <a:spLocks noChangeArrowheads="1"/>
          </p:cNvSpPr>
          <p:nvPr/>
        </p:nvSpPr>
        <p:spPr bwMode="auto">
          <a:xfrm>
            <a:off x="8574516" y="10711377"/>
            <a:ext cx="7957836" cy="1815903"/>
          </a:xfrm>
          <a:prstGeom prst="roundRect">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12" name="Rectangle 3">
            <a:extLst>
              <a:ext uri="{FF2B5EF4-FFF2-40B4-BE49-F238E27FC236}">
                <a16:creationId xmlns:a16="http://schemas.microsoft.com/office/drawing/2014/main" xmlns="" id="{17707D98-823C-424C-B7C9-2FAACF1BFC5F}"/>
              </a:ext>
            </a:extLst>
          </p:cNvPr>
          <p:cNvSpPr>
            <a:spLocks noChangeArrowheads="1"/>
          </p:cNvSpPr>
          <p:nvPr/>
        </p:nvSpPr>
        <p:spPr bwMode="auto">
          <a:xfrm>
            <a:off x="9462977" y="161475"/>
            <a:ext cx="14999254" cy="154674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13" name="Rectangle 3">
            <a:extLst>
              <a:ext uri="{FF2B5EF4-FFF2-40B4-BE49-F238E27FC236}">
                <a16:creationId xmlns:a16="http://schemas.microsoft.com/office/drawing/2014/main" xmlns="" id="{C13CEB20-5E0A-4B9A-8217-04B4DEB89E4E}"/>
              </a:ext>
            </a:extLst>
          </p:cNvPr>
          <p:cNvSpPr>
            <a:spLocks noChangeArrowheads="1"/>
          </p:cNvSpPr>
          <p:nvPr/>
        </p:nvSpPr>
        <p:spPr bwMode="auto">
          <a:xfrm>
            <a:off x="-366671" y="15263428"/>
            <a:ext cx="7263287" cy="1521717"/>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a:t>
            </a:r>
            <a:r>
              <a:rPr lang="fa-IR" sz="3000" b="1" dirty="0" smtClean="0">
                <a:solidFill>
                  <a:schemeClr val="tx1"/>
                </a:solidFill>
                <a:latin typeface="Calibri" pitchFamily="34" charset="0"/>
                <a:ea typeface="Arial" pitchFamily="34" charset="0"/>
                <a:cs typeface="B Titr" pitchFamily="2" charset="-78"/>
              </a:rPr>
              <a:t>:</a:t>
            </a:r>
            <a:endParaRPr lang="en-US" sz="30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smtClean="0">
                <a:solidFill>
                  <a:schemeClr val="tx1"/>
                </a:solidFill>
                <a:latin typeface="Calibri" pitchFamily="34" charset="0"/>
                <a:ea typeface="Arial" pitchFamily="34" charset="0"/>
                <a:cs typeface="B Titr" pitchFamily="2" charset="-78"/>
              </a:rPr>
              <a:t> </a:t>
            </a:r>
            <a:r>
              <a:rPr lang="fa-IR" sz="3000" b="1" dirty="0">
                <a:solidFill>
                  <a:schemeClr val="tx1"/>
                </a:solidFill>
                <a:latin typeface="Calibri" pitchFamily="34" charset="0"/>
                <a:ea typeface="Arial" pitchFamily="34" charset="0"/>
                <a:cs typeface="B Titr" pitchFamily="2" charset="-78"/>
              </a:rPr>
              <a:t>فونت بي نازنين سایز 42</a:t>
            </a:r>
          </a:p>
        </p:txBody>
      </p:sp>
      <p:sp>
        <p:nvSpPr>
          <p:cNvPr id="14" name="Rounded Rectangle 56">
            <a:extLst>
              <a:ext uri="{FF2B5EF4-FFF2-40B4-BE49-F238E27FC236}">
                <a16:creationId xmlns:a16="http://schemas.microsoft.com/office/drawing/2014/main" xmlns="" id="{7C77AC49-D3E8-4A2B-A4E0-639842043501}"/>
              </a:ext>
            </a:extLst>
          </p:cNvPr>
          <p:cNvSpPr>
            <a:spLocks noChangeArrowheads="1"/>
          </p:cNvSpPr>
          <p:nvPr/>
        </p:nvSpPr>
        <p:spPr bwMode="auto">
          <a:xfrm>
            <a:off x="8574516" y="6179066"/>
            <a:ext cx="7878485" cy="4252287"/>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15" name="Rectangle 3">
            <a:extLst>
              <a:ext uri="{FF2B5EF4-FFF2-40B4-BE49-F238E27FC236}">
                <a16:creationId xmlns:a16="http://schemas.microsoft.com/office/drawing/2014/main" xmlns="" id="{27A35C5A-650C-48BC-BEE1-3C9CD785DFFB}"/>
              </a:ext>
            </a:extLst>
          </p:cNvPr>
          <p:cNvSpPr>
            <a:spLocks noChangeArrowheads="1"/>
          </p:cNvSpPr>
          <p:nvPr/>
        </p:nvSpPr>
        <p:spPr bwMode="auto">
          <a:xfrm>
            <a:off x="21239689" y="15661918"/>
            <a:ext cx="2790743" cy="94419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هشتمین </a:t>
            </a:r>
            <a:r>
              <a:rPr lang="fa-IR" sz="2400" b="1" dirty="0">
                <a:solidFill>
                  <a:schemeClr val="tx1"/>
                </a:solidFill>
                <a:latin typeface="Calibri" pitchFamily="34" charset="0"/>
                <a:ea typeface="Arial" pitchFamily="34" charset="0"/>
                <a:cs typeface="B Titr" pitchFamily="2" charset="-78"/>
              </a:rPr>
              <a:t>کارگاه علوم </a:t>
            </a:r>
            <a:endParaRPr lang="en-US" sz="24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و</a:t>
            </a:r>
            <a:r>
              <a:rPr lang="en-US" sz="2400" b="1" dirty="0" smtClean="0">
                <a:solidFill>
                  <a:schemeClr val="tx1"/>
                </a:solidFill>
                <a:latin typeface="Calibri" pitchFamily="34" charset="0"/>
                <a:ea typeface="Arial" pitchFamily="34" charset="0"/>
                <a:cs typeface="B Titr" pitchFamily="2" charset="-78"/>
              </a:rPr>
              <a:t> </a:t>
            </a: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هفتمین </a:t>
            </a:r>
            <a:r>
              <a:rPr lang="fa-IR" sz="2400" b="1" dirty="0">
                <a:solidFill>
                  <a:schemeClr val="tx1"/>
                </a:solidFill>
                <a:latin typeface="Calibri" pitchFamily="34" charset="0"/>
                <a:ea typeface="Arial" pitchFamily="34" charset="0"/>
                <a:cs typeface="B Titr" pitchFamily="2" charset="-78"/>
              </a:rPr>
              <a:t>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grpSp>
        <p:nvGrpSpPr>
          <p:cNvPr id="16" name="Group 15"/>
          <p:cNvGrpSpPr/>
          <p:nvPr/>
        </p:nvGrpSpPr>
        <p:grpSpPr>
          <a:xfrm>
            <a:off x="653462" y="240082"/>
            <a:ext cx="2790819" cy="1849716"/>
            <a:chOff x="13506557" y="1504487"/>
            <a:chExt cx="2808312" cy="1838109"/>
          </a:xfrm>
        </p:grpSpPr>
        <p:pic>
          <p:nvPicPr>
            <p:cNvPr id="20" name="Picture 19">
              <a:extLst>
                <a:ext uri="{FF2B5EF4-FFF2-40B4-BE49-F238E27FC236}">
                  <a16:creationId xmlns:a16="http://schemas.microsoft.com/office/drawing/2014/main" xmlns="" id="{042835AE-B128-4280-ABF6-CF039A9D8E9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23" name="TextBox 22">
              <a:extLst>
                <a:ext uri="{FF2B5EF4-FFF2-40B4-BE49-F238E27FC236}">
                  <a16:creationId xmlns:a16="http://schemas.microsoft.com/office/drawing/2014/main" xmlns="" id="{349C22DA-4C90-46AF-B13D-1E7C68708CE6}"/>
                </a:ext>
              </a:extLst>
            </p:cNvPr>
            <p:cNvSpPr txBox="1"/>
            <p:nvPr/>
          </p:nvSpPr>
          <p:spPr>
            <a:xfrm>
              <a:off x="13630679" y="300404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24" name="TextBox 23">
              <a:extLst>
                <a:ext uri="{FF2B5EF4-FFF2-40B4-BE49-F238E27FC236}">
                  <a16:creationId xmlns:a16="http://schemas.microsoft.com/office/drawing/2014/main" xmlns="" id="{E6F32BDA-8071-4506-843A-ABCFCE393F30}"/>
                </a:ext>
              </a:extLst>
            </p:cNvPr>
            <p:cNvSpPr txBox="1"/>
            <p:nvPr/>
          </p:nvSpPr>
          <p:spPr>
            <a:xfrm>
              <a:off x="13506557" y="2723849"/>
              <a:ext cx="2808312" cy="307777"/>
            </a:xfrm>
            <a:prstGeom prst="rect">
              <a:avLst/>
            </a:prstGeom>
            <a:noFill/>
          </p:spPr>
          <p:txBody>
            <a:bodyPr wrap="square" rtlCol="1">
              <a:spAutoFit/>
            </a:bodyPr>
            <a:lstStyle/>
            <a:p>
              <a:pPr algn="ctr" rtl="1"/>
              <a:r>
                <a:rPr lang="fa-IR" sz="1400" b="1" dirty="0" smtClean="0">
                  <a:latin typeface="Calibri" pitchFamily="34" charset="0"/>
                  <a:ea typeface="Arial" pitchFamily="34" charset="0"/>
                  <a:cs typeface="B Titr" pitchFamily="2" charset="-78"/>
                </a:rPr>
                <a:t>سازمان ملی </a:t>
              </a:r>
              <a:r>
                <a:rPr lang="fa-IR" sz="1400" b="1" dirty="0">
                  <a:latin typeface="Calibri" pitchFamily="34" charset="0"/>
                  <a:ea typeface="Arial" pitchFamily="34" charset="0"/>
                  <a:cs typeface="B Titr" pitchFamily="2" charset="-78"/>
                </a:rPr>
                <a:t>پرورش استعدادهای درخشان </a:t>
              </a:r>
            </a:p>
          </p:txBody>
        </p:sp>
      </p:grpSp>
      <p:sp>
        <p:nvSpPr>
          <p:cNvPr id="25" name="Rectangle 3">
            <a:extLst>
              <a:ext uri="{FF2B5EF4-FFF2-40B4-BE49-F238E27FC236}">
                <a16:creationId xmlns:a16="http://schemas.microsoft.com/office/drawing/2014/main" xmlns="" id="{E63CA32B-FF51-400D-A81A-F186E731DAF6}"/>
              </a:ext>
            </a:extLst>
          </p:cNvPr>
          <p:cNvSpPr>
            <a:spLocks noChangeArrowheads="1"/>
          </p:cNvSpPr>
          <p:nvPr/>
        </p:nvSpPr>
        <p:spPr bwMode="auto">
          <a:xfrm>
            <a:off x="1977939" y="15390422"/>
            <a:ext cx="7214292" cy="159424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a:t>
            </a:r>
            <a:endParaRPr lang="en-US" sz="3100" b="1" dirty="0" smtClean="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err="1" smtClean="0">
                <a:solidFill>
                  <a:schemeClr val="tx1"/>
                </a:solidFill>
                <a:latin typeface="Calibri" pitchFamily="34" charset="0"/>
                <a:ea typeface="Arial" pitchFamily="34" charset="0"/>
                <a:cs typeface="B Titr" pitchFamily="2" charset="-78"/>
              </a:rPr>
              <a:t>فونت</a:t>
            </a:r>
            <a:r>
              <a:rPr lang="fa-IR" sz="3100" b="1" dirty="0" smtClean="0">
                <a:solidFill>
                  <a:schemeClr val="tx1"/>
                </a:solidFill>
                <a:latin typeface="Calibri" pitchFamily="34" charset="0"/>
                <a:ea typeface="Arial" pitchFamily="34" charset="0"/>
                <a:cs typeface="B Titr" pitchFamily="2" charset="-78"/>
              </a:rPr>
              <a:t> </a:t>
            </a:r>
            <a:r>
              <a:rPr lang="fa-IR" sz="3100" b="1" dirty="0">
                <a:solidFill>
                  <a:schemeClr val="tx1"/>
                </a:solidFill>
                <a:latin typeface="Calibri" pitchFamily="34" charset="0"/>
                <a:ea typeface="Arial" pitchFamily="34" charset="0"/>
                <a:cs typeface="B Titr" pitchFamily="2" charset="-78"/>
              </a:rPr>
              <a:t>بي تیتر سایز 44</a:t>
            </a:r>
            <a:endParaRPr lang="en-US" sz="3100" dirty="0">
              <a:solidFill>
                <a:schemeClr val="tx1"/>
              </a:solidFill>
              <a:latin typeface="Times New Roman" pitchFamily="18" charset="0"/>
              <a:ea typeface="Arial" pitchFamily="34" charset="0"/>
              <a:cs typeface="B Titr" pitchFamily="2" charset="-78"/>
            </a:endParaRPr>
          </a:p>
        </p:txBody>
      </p:sp>
      <p:pic>
        <p:nvPicPr>
          <p:cNvPr id="2" name="Picture 1"/>
          <p:cNvPicPr>
            <a:picLocks noChangeAspect="1"/>
          </p:cNvPicPr>
          <p:nvPr/>
        </p:nvPicPr>
        <p:blipFill rotWithShape="1">
          <a:blip r:embed="rId6"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20829" t="21792" r="18935" b="31117"/>
          <a:stretch/>
        </p:blipFill>
        <p:spPr>
          <a:xfrm>
            <a:off x="23724962" y="15361919"/>
            <a:ext cx="1296897" cy="1312095"/>
          </a:xfrm>
          <a:prstGeom prst="rect">
            <a:avLst/>
          </a:prstGeom>
        </p:spPr>
      </p:pic>
      <p:pic>
        <p:nvPicPr>
          <p:cNvPr id="4" name="Picture 3"/>
          <p:cNvPicPr>
            <a:picLocks noChangeAspect="1"/>
          </p:cNvPicPr>
          <p:nvPr/>
        </p:nvPicPr>
        <p:blipFill rotWithShape="1">
          <a:blip r:embed="rId7"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33600" t="15400" r="33815" b="23309"/>
          <a:stretch/>
        </p:blipFill>
        <p:spPr>
          <a:xfrm>
            <a:off x="23890001" y="16621099"/>
            <a:ext cx="913815" cy="966731"/>
          </a:xfrm>
          <a:prstGeom prst="rect">
            <a:avLst/>
          </a:prstGeom>
        </p:spPr>
      </p:pic>
    </p:spTree>
    <p:extLst>
      <p:ext uri="{BB962C8B-B14F-4D97-AF65-F5344CB8AC3E}">
        <p14:creationId xmlns:p14="http://schemas.microsoft.com/office/powerpoint/2010/main" val="20937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51" t="848" r="1325" b="635"/>
          <a:stretch/>
        </p:blipFill>
        <p:spPr>
          <a:xfrm rot="5400000">
            <a:off x="3599656" y="-3599656"/>
            <a:ext cx="18000664" cy="25199976"/>
          </a:xfrm>
          <a:prstGeom prst="rect">
            <a:avLst/>
          </a:prstGeom>
          <a:solidFill>
            <a:srgbClr val="CC66FF"/>
          </a:solidFill>
        </p:spPr>
      </p:pic>
      <p:pic>
        <p:nvPicPr>
          <p:cNvPr id="21" name="Picture 20"/>
          <p:cNvPicPr>
            <a:picLocks noChangeAspect="1"/>
          </p:cNvPicPr>
          <p:nvPr/>
        </p:nvPicPr>
        <p:blipFill rotWithShape="1">
          <a:blip r:embed="rId4">
            <a:clrChange>
              <a:clrFrom>
                <a:srgbClr val="FFFFFF"/>
              </a:clrFrom>
              <a:clrTo>
                <a:srgbClr val="FFFFFF">
                  <a:alpha val="0"/>
                </a:srgbClr>
              </a:clrTo>
            </a:clrChange>
            <a:duotone>
              <a:prstClr val="black"/>
              <a:srgbClr val="FFCC99">
                <a:tint val="45000"/>
                <a:satMod val="400000"/>
              </a:srgb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25755" r="28563"/>
          <a:stretch/>
        </p:blipFill>
        <p:spPr>
          <a:xfrm>
            <a:off x="4184840" y="10811992"/>
            <a:ext cx="4594860" cy="4785762"/>
          </a:xfrm>
          <a:prstGeom prst="rect">
            <a:avLst/>
          </a:prstGeom>
        </p:spPr>
      </p:pic>
      <p:sp>
        <p:nvSpPr>
          <p:cNvPr id="8" name="Rounded Rectangle 4">
            <a:extLst>
              <a:ext uri="{FF2B5EF4-FFF2-40B4-BE49-F238E27FC236}">
                <a16:creationId xmlns:a16="http://schemas.microsoft.com/office/drawing/2014/main" xmlns="" id="{9D7BC64B-FC1F-434C-B8F4-92F0DFD7B7BB}"/>
              </a:ext>
            </a:extLst>
          </p:cNvPr>
          <p:cNvSpPr>
            <a:spLocks noChangeArrowheads="1"/>
          </p:cNvSpPr>
          <p:nvPr/>
        </p:nvSpPr>
        <p:spPr bwMode="auto">
          <a:xfrm>
            <a:off x="16778178" y="1603038"/>
            <a:ext cx="8052926" cy="10560610"/>
          </a:xfrm>
          <a:prstGeom prst="roundRect">
            <a:avLst>
              <a:gd name="adj" fmla="val 11290"/>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10" name="Rounded Rectangle 6">
            <a:extLst>
              <a:ext uri="{FF2B5EF4-FFF2-40B4-BE49-F238E27FC236}">
                <a16:creationId xmlns:a16="http://schemas.microsoft.com/office/drawing/2014/main" xmlns="" id="{8D83519D-3045-434E-A600-F8DC74C6DB51}"/>
              </a:ext>
            </a:extLst>
          </p:cNvPr>
          <p:cNvSpPr>
            <a:spLocks noChangeArrowheads="1"/>
          </p:cNvSpPr>
          <p:nvPr/>
        </p:nvSpPr>
        <p:spPr bwMode="auto">
          <a:xfrm>
            <a:off x="8574516" y="1603038"/>
            <a:ext cx="7878485" cy="4296004"/>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11" name="Rounded Rectangle 10">
            <a:extLst>
              <a:ext uri="{FF2B5EF4-FFF2-40B4-BE49-F238E27FC236}">
                <a16:creationId xmlns:a16="http://schemas.microsoft.com/office/drawing/2014/main" xmlns="" id="{FDECDB80-D5E6-4C44-A377-1B5F83FBAF33}"/>
              </a:ext>
            </a:extLst>
          </p:cNvPr>
          <p:cNvSpPr>
            <a:spLocks noChangeArrowheads="1"/>
          </p:cNvSpPr>
          <p:nvPr/>
        </p:nvSpPr>
        <p:spPr bwMode="auto">
          <a:xfrm>
            <a:off x="8574516" y="10711377"/>
            <a:ext cx="7957836" cy="1815903"/>
          </a:xfrm>
          <a:prstGeom prst="roundRect">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12" name="Rectangle 3">
            <a:extLst>
              <a:ext uri="{FF2B5EF4-FFF2-40B4-BE49-F238E27FC236}">
                <a16:creationId xmlns:a16="http://schemas.microsoft.com/office/drawing/2014/main" xmlns="" id="{17707D98-823C-424C-B7C9-2FAACF1BFC5F}"/>
              </a:ext>
            </a:extLst>
          </p:cNvPr>
          <p:cNvSpPr>
            <a:spLocks noChangeArrowheads="1"/>
          </p:cNvSpPr>
          <p:nvPr/>
        </p:nvSpPr>
        <p:spPr bwMode="auto">
          <a:xfrm>
            <a:off x="9462977" y="161475"/>
            <a:ext cx="14999254" cy="154674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13" name="Rectangle 3">
            <a:extLst>
              <a:ext uri="{FF2B5EF4-FFF2-40B4-BE49-F238E27FC236}">
                <a16:creationId xmlns:a16="http://schemas.microsoft.com/office/drawing/2014/main" xmlns="" id="{C13CEB20-5E0A-4B9A-8217-04B4DEB89E4E}"/>
              </a:ext>
            </a:extLst>
          </p:cNvPr>
          <p:cNvSpPr>
            <a:spLocks noChangeArrowheads="1"/>
          </p:cNvSpPr>
          <p:nvPr/>
        </p:nvSpPr>
        <p:spPr bwMode="auto">
          <a:xfrm>
            <a:off x="-366671" y="15263428"/>
            <a:ext cx="7263287" cy="1521717"/>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a:t>
            </a:r>
            <a:r>
              <a:rPr lang="fa-IR" sz="3000" b="1" dirty="0" smtClean="0">
                <a:solidFill>
                  <a:schemeClr val="tx1"/>
                </a:solidFill>
                <a:latin typeface="Calibri" pitchFamily="34" charset="0"/>
                <a:ea typeface="Arial" pitchFamily="34" charset="0"/>
                <a:cs typeface="B Titr" pitchFamily="2" charset="-78"/>
              </a:rPr>
              <a:t>:</a:t>
            </a:r>
            <a:endParaRPr lang="en-US" sz="30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smtClean="0">
                <a:solidFill>
                  <a:schemeClr val="tx1"/>
                </a:solidFill>
                <a:latin typeface="Calibri" pitchFamily="34" charset="0"/>
                <a:ea typeface="Arial" pitchFamily="34" charset="0"/>
                <a:cs typeface="B Titr" pitchFamily="2" charset="-78"/>
              </a:rPr>
              <a:t> </a:t>
            </a:r>
            <a:r>
              <a:rPr lang="fa-IR" sz="3000" b="1" dirty="0">
                <a:solidFill>
                  <a:schemeClr val="tx1"/>
                </a:solidFill>
                <a:latin typeface="Calibri" pitchFamily="34" charset="0"/>
                <a:ea typeface="Arial" pitchFamily="34" charset="0"/>
                <a:cs typeface="B Titr" pitchFamily="2" charset="-78"/>
              </a:rPr>
              <a:t>فونت بي نازنين سایز 42</a:t>
            </a:r>
          </a:p>
        </p:txBody>
      </p:sp>
      <p:sp>
        <p:nvSpPr>
          <p:cNvPr id="14" name="Rounded Rectangle 56">
            <a:extLst>
              <a:ext uri="{FF2B5EF4-FFF2-40B4-BE49-F238E27FC236}">
                <a16:creationId xmlns:a16="http://schemas.microsoft.com/office/drawing/2014/main" xmlns="" id="{7C77AC49-D3E8-4A2B-A4E0-639842043501}"/>
              </a:ext>
            </a:extLst>
          </p:cNvPr>
          <p:cNvSpPr>
            <a:spLocks noChangeArrowheads="1"/>
          </p:cNvSpPr>
          <p:nvPr/>
        </p:nvSpPr>
        <p:spPr bwMode="auto">
          <a:xfrm>
            <a:off x="8574516" y="6179066"/>
            <a:ext cx="7878485" cy="4252287"/>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15" name="Rectangle 3">
            <a:extLst>
              <a:ext uri="{FF2B5EF4-FFF2-40B4-BE49-F238E27FC236}">
                <a16:creationId xmlns:a16="http://schemas.microsoft.com/office/drawing/2014/main" xmlns="" id="{27A35C5A-650C-48BC-BEE1-3C9CD785DFFB}"/>
              </a:ext>
            </a:extLst>
          </p:cNvPr>
          <p:cNvSpPr>
            <a:spLocks noChangeArrowheads="1"/>
          </p:cNvSpPr>
          <p:nvPr/>
        </p:nvSpPr>
        <p:spPr bwMode="auto">
          <a:xfrm>
            <a:off x="21239689" y="15661918"/>
            <a:ext cx="2790743" cy="94419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هشتمین </a:t>
            </a:r>
            <a:r>
              <a:rPr lang="fa-IR" sz="2400" b="1" dirty="0">
                <a:solidFill>
                  <a:schemeClr val="tx1"/>
                </a:solidFill>
                <a:latin typeface="Calibri" pitchFamily="34" charset="0"/>
                <a:ea typeface="Arial" pitchFamily="34" charset="0"/>
                <a:cs typeface="B Titr" pitchFamily="2" charset="-78"/>
              </a:rPr>
              <a:t>کارگاه علوم </a:t>
            </a:r>
            <a:endParaRPr lang="en-US" sz="24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و</a:t>
            </a:r>
            <a:r>
              <a:rPr lang="en-US" sz="2400" b="1" dirty="0" smtClean="0">
                <a:solidFill>
                  <a:schemeClr val="tx1"/>
                </a:solidFill>
                <a:latin typeface="Calibri" pitchFamily="34" charset="0"/>
                <a:ea typeface="Arial" pitchFamily="34" charset="0"/>
                <a:cs typeface="B Titr" pitchFamily="2" charset="-78"/>
              </a:rPr>
              <a:t> </a:t>
            </a: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هفتمین </a:t>
            </a:r>
            <a:r>
              <a:rPr lang="fa-IR" sz="2400" b="1" dirty="0">
                <a:solidFill>
                  <a:schemeClr val="tx1"/>
                </a:solidFill>
                <a:latin typeface="Calibri" pitchFamily="34" charset="0"/>
                <a:ea typeface="Arial" pitchFamily="34" charset="0"/>
                <a:cs typeface="B Titr" pitchFamily="2" charset="-78"/>
              </a:rPr>
              <a:t>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grpSp>
        <p:nvGrpSpPr>
          <p:cNvPr id="16" name="Group 15"/>
          <p:cNvGrpSpPr/>
          <p:nvPr/>
        </p:nvGrpSpPr>
        <p:grpSpPr>
          <a:xfrm>
            <a:off x="653462" y="240082"/>
            <a:ext cx="2790819" cy="1849716"/>
            <a:chOff x="13506557" y="1504487"/>
            <a:chExt cx="2808312" cy="1838109"/>
          </a:xfrm>
        </p:grpSpPr>
        <p:pic>
          <p:nvPicPr>
            <p:cNvPr id="20" name="Picture 19">
              <a:extLst>
                <a:ext uri="{FF2B5EF4-FFF2-40B4-BE49-F238E27FC236}">
                  <a16:creationId xmlns:a16="http://schemas.microsoft.com/office/drawing/2014/main" xmlns="" id="{042835AE-B128-4280-ABF6-CF039A9D8E9D}"/>
                </a:ext>
              </a:extLst>
            </p:cNvPr>
            <p:cNvPicPr>
              <a:picLocks noChangeAspect="1"/>
            </p:cNvPicPr>
            <p:nvPr/>
          </p:nvPicPr>
          <p:blipFill>
            <a:blip r:embed="rId6" cstate="print">
              <a:clrChange>
                <a:clrFrom>
                  <a:srgbClr val="FFFFFF"/>
                </a:clrFrom>
                <a:clrTo>
                  <a:srgbClr val="FFFFFF">
                    <a:alpha val="0"/>
                  </a:srgbClr>
                </a:clrTo>
              </a:clrChange>
              <a:duotone>
                <a:prstClr val="black"/>
                <a:schemeClr val="accent4">
                  <a:lumMod val="50000"/>
                  <a:tint val="45000"/>
                  <a:satMod val="400000"/>
                </a:schemeClr>
              </a:duoton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23" name="TextBox 22">
              <a:extLst>
                <a:ext uri="{FF2B5EF4-FFF2-40B4-BE49-F238E27FC236}">
                  <a16:creationId xmlns:a16="http://schemas.microsoft.com/office/drawing/2014/main" xmlns="" id="{349C22DA-4C90-46AF-B13D-1E7C68708CE6}"/>
                </a:ext>
              </a:extLst>
            </p:cNvPr>
            <p:cNvSpPr txBox="1"/>
            <p:nvPr/>
          </p:nvSpPr>
          <p:spPr>
            <a:xfrm>
              <a:off x="13630679" y="300404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24" name="TextBox 23">
              <a:extLst>
                <a:ext uri="{FF2B5EF4-FFF2-40B4-BE49-F238E27FC236}">
                  <a16:creationId xmlns:a16="http://schemas.microsoft.com/office/drawing/2014/main" xmlns="" id="{E6F32BDA-8071-4506-843A-ABCFCE393F30}"/>
                </a:ext>
              </a:extLst>
            </p:cNvPr>
            <p:cNvSpPr txBox="1"/>
            <p:nvPr/>
          </p:nvSpPr>
          <p:spPr>
            <a:xfrm>
              <a:off x="13506557" y="2723849"/>
              <a:ext cx="2808312" cy="307777"/>
            </a:xfrm>
            <a:prstGeom prst="rect">
              <a:avLst/>
            </a:prstGeom>
            <a:noFill/>
          </p:spPr>
          <p:txBody>
            <a:bodyPr wrap="square" rtlCol="1">
              <a:spAutoFit/>
            </a:bodyPr>
            <a:lstStyle/>
            <a:p>
              <a:pPr algn="ctr" rtl="1"/>
              <a:r>
                <a:rPr lang="fa-IR" sz="1400" b="1" dirty="0" smtClean="0">
                  <a:latin typeface="Calibri" pitchFamily="34" charset="0"/>
                  <a:ea typeface="Arial" pitchFamily="34" charset="0"/>
                  <a:cs typeface="B Titr" pitchFamily="2" charset="-78"/>
                </a:rPr>
                <a:t>سازمان ملی </a:t>
              </a:r>
              <a:r>
                <a:rPr lang="fa-IR" sz="1400" b="1" dirty="0">
                  <a:latin typeface="Calibri" pitchFamily="34" charset="0"/>
                  <a:ea typeface="Arial" pitchFamily="34" charset="0"/>
                  <a:cs typeface="B Titr" pitchFamily="2" charset="-78"/>
                </a:rPr>
                <a:t>پرورش استعدادهای درخشان </a:t>
              </a:r>
            </a:p>
          </p:txBody>
        </p:sp>
      </p:grpSp>
      <p:sp>
        <p:nvSpPr>
          <p:cNvPr id="25" name="Rectangle 3">
            <a:extLst>
              <a:ext uri="{FF2B5EF4-FFF2-40B4-BE49-F238E27FC236}">
                <a16:creationId xmlns:a16="http://schemas.microsoft.com/office/drawing/2014/main" xmlns="" id="{E63CA32B-FF51-400D-A81A-F186E731DAF6}"/>
              </a:ext>
            </a:extLst>
          </p:cNvPr>
          <p:cNvSpPr>
            <a:spLocks noChangeArrowheads="1"/>
          </p:cNvSpPr>
          <p:nvPr/>
        </p:nvSpPr>
        <p:spPr bwMode="auto">
          <a:xfrm>
            <a:off x="1977939" y="15390422"/>
            <a:ext cx="7214292" cy="159424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a:t>
            </a:r>
            <a:endParaRPr lang="en-US" sz="3100" b="1" dirty="0" smtClean="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err="1" smtClean="0">
                <a:solidFill>
                  <a:schemeClr val="tx1"/>
                </a:solidFill>
                <a:latin typeface="Calibri" pitchFamily="34" charset="0"/>
                <a:ea typeface="Arial" pitchFamily="34" charset="0"/>
                <a:cs typeface="B Titr" pitchFamily="2" charset="-78"/>
              </a:rPr>
              <a:t>فونت</a:t>
            </a:r>
            <a:r>
              <a:rPr lang="fa-IR" sz="3100" b="1" dirty="0" smtClean="0">
                <a:solidFill>
                  <a:schemeClr val="tx1"/>
                </a:solidFill>
                <a:latin typeface="Calibri" pitchFamily="34" charset="0"/>
                <a:ea typeface="Arial" pitchFamily="34" charset="0"/>
                <a:cs typeface="B Titr" pitchFamily="2" charset="-78"/>
              </a:rPr>
              <a:t> </a:t>
            </a:r>
            <a:r>
              <a:rPr lang="fa-IR" sz="3100" b="1" dirty="0">
                <a:solidFill>
                  <a:schemeClr val="tx1"/>
                </a:solidFill>
                <a:latin typeface="Calibri" pitchFamily="34" charset="0"/>
                <a:ea typeface="Arial" pitchFamily="34" charset="0"/>
                <a:cs typeface="B Titr" pitchFamily="2" charset="-78"/>
              </a:rPr>
              <a:t>بي تیتر سایز 44</a:t>
            </a:r>
            <a:endParaRPr lang="en-US" sz="3100" dirty="0">
              <a:solidFill>
                <a:schemeClr val="tx1"/>
              </a:solidFill>
              <a:latin typeface="Times New Roman" pitchFamily="18" charset="0"/>
              <a:ea typeface="Arial" pitchFamily="34" charset="0"/>
              <a:cs typeface="B Titr" pitchFamily="2" charset="-78"/>
            </a:endParaRPr>
          </a:p>
        </p:txBody>
      </p:sp>
      <p:pic>
        <p:nvPicPr>
          <p:cNvPr id="2" name="Picture 1"/>
          <p:cNvPicPr>
            <a:picLocks noChangeAspect="1"/>
          </p:cNvPicPr>
          <p:nvPr/>
        </p:nvPicPr>
        <p:blipFill rotWithShape="1">
          <a:blip r:embed="rId7" cstate="print">
            <a:clrChange>
              <a:clrFrom>
                <a:srgbClr val="FFFFFF"/>
              </a:clrFrom>
              <a:clrTo>
                <a:srgbClr val="FFFFFF">
                  <a:alpha val="0"/>
                </a:srgbClr>
              </a:clrTo>
            </a:clrChange>
            <a:duotone>
              <a:prstClr val="black"/>
              <a:schemeClr val="accent4">
                <a:lumMod val="50000"/>
                <a:tint val="45000"/>
                <a:satMod val="400000"/>
              </a:schemeClr>
            </a:duotone>
            <a:extLst>
              <a:ext uri="{28A0092B-C50C-407E-A947-70E740481C1C}">
                <a14:useLocalDpi xmlns:a14="http://schemas.microsoft.com/office/drawing/2010/main" val="0"/>
              </a:ext>
            </a:extLst>
          </a:blip>
          <a:srcRect l="20829" t="21792" r="18935" b="31117"/>
          <a:stretch/>
        </p:blipFill>
        <p:spPr>
          <a:xfrm>
            <a:off x="23724962" y="15361919"/>
            <a:ext cx="1296897" cy="1312095"/>
          </a:xfrm>
          <a:prstGeom prst="rect">
            <a:avLst/>
          </a:prstGeom>
        </p:spPr>
      </p:pic>
      <p:pic>
        <p:nvPicPr>
          <p:cNvPr id="4" name="Picture 3"/>
          <p:cNvPicPr>
            <a:picLocks noChangeAspect="1"/>
          </p:cNvPicPr>
          <p:nvPr/>
        </p:nvPicPr>
        <p:blipFill rotWithShape="1">
          <a:blip r:embed="rId8" cstate="print">
            <a:clrChange>
              <a:clrFrom>
                <a:srgbClr val="FFFFFF"/>
              </a:clrFrom>
              <a:clrTo>
                <a:srgbClr val="FFFFFF">
                  <a:alpha val="0"/>
                </a:srgbClr>
              </a:clrTo>
            </a:clrChange>
            <a:duotone>
              <a:prstClr val="black"/>
              <a:schemeClr val="accent4">
                <a:lumMod val="50000"/>
                <a:tint val="45000"/>
                <a:satMod val="400000"/>
              </a:schemeClr>
            </a:duotone>
            <a:extLst>
              <a:ext uri="{28A0092B-C50C-407E-A947-70E740481C1C}">
                <a14:useLocalDpi xmlns:a14="http://schemas.microsoft.com/office/drawing/2010/main" val="0"/>
              </a:ext>
            </a:extLst>
          </a:blip>
          <a:srcRect l="33600" t="15400" r="33815" b="23309"/>
          <a:stretch/>
        </p:blipFill>
        <p:spPr>
          <a:xfrm>
            <a:off x="23890001" y="16621099"/>
            <a:ext cx="913815" cy="966731"/>
          </a:xfrm>
          <a:prstGeom prst="rect">
            <a:avLst/>
          </a:prstGeom>
        </p:spPr>
      </p:pic>
    </p:spTree>
    <p:extLst>
      <p:ext uri="{BB962C8B-B14F-4D97-AF65-F5344CB8AC3E}">
        <p14:creationId xmlns:p14="http://schemas.microsoft.com/office/powerpoint/2010/main" val="272595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duotone>
              <a:prstClr val="black"/>
              <a:srgbClr val="7030A0">
                <a:tint val="45000"/>
                <a:satMod val="400000"/>
              </a:srgbClr>
            </a:duotone>
            <a:extLst>
              <a:ext uri="{BEBA8EAE-BF5A-486C-A8C5-ECC9F3942E4B}">
                <a14:imgProps xmlns:a14="http://schemas.microsoft.com/office/drawing/2010/main">
                  <a14:imgLayer r:embed="rId3">
                    <a14:imgEffect>
                      <a14:backgroundRemoval t="0" b="100000" l="0" r="99538">
                        <a14:backgroundMark x1="8000" y1="56186" x2="38000" y2="26674"/>
                        <a14:backgroundMark x1="14615" y1="16799" x2="71692" y2="66742"/>
                        <a14:backgroundMark x1="24769" y1="62656" x2="45077" y2="0"/>
                        <a14:backgroundMark x1="2308" y1="2157" x2="69538" y2="19750"/>
                        <a14:backgroundMark x1="65231" y1="18275" x2="57077" y2="74574"/>
                        <a14:backgroundMark x1="10923" y1="61975" x2="79385" y2="56300"/>
                        <a14:backgroundMark x1="3077" y1="60045" x2="8462" y2="1249"/>
                        <a14:backgroundMark x1="43538" y1="75936" x2="54308" y2="79115"/>
                        <a14:backgroundMark x1="17692" y1="70942" x2="47538" y2="82860"/>
                        <a14:backgroundMark x1="4615" y1="64699" x2="24154" y2="75142"/>
                        <a14:backgroundMark x1="4923" y1="65267" x2="1692" y2="63678"/>
                        <a14:backgroundMark x1="51077" y1="13507" x2="62000" y2="1476"/>
                        <a14:backgroundMark x1="60154" y1="30760" x2="70154" y2="77526"/>
                        <a14:backgroundMark x1="84923" y1="49830" x2="73538" y2="11351"/>
                        <a14:backgroundMark x1="74769" y1="28263" x2="76769" y2="32123"/>
                        <a14:backgroundMark x1="84462" y1="48922" x2="83846" y2="53575"/>
                        <a14:backgroundMark x1="45692" y1="80363" x2="64615" y2="83314"/>
                        <a14:backgroundMark x1="68923" y1="82406" x2="68923" y2="82406"/>
                        <a14:backgroundMark x1="84308" y1="54257" x2="84308" y2="54257"/>
                      </a14:backgroundRemoval>
                    </a14:imgEffect>
                  </a14:imgLayer>
                </a14:imgProps>
              </a:ext>
              <a:ext uri="{28A0092B-C50C-407E-A947-70E740481C1C}">
                <a14:useLocalDpi xmlns:a14="http://schemas.microsoft.com/office/drawing/2010/main" val="0"/>
              </a:ext>
            </a:extLst>
          </a:blip>
          <a:srcRect l="1334" t="707" b="1262"/>
          <a:stretch/>
        </p:blipFill>
        <p:spPr>
          <a:xfrm rot="5400000">
            <a:off x="3527685" y="-3543571"/>
            <a:ext cx="18128720" cy="25215862"/>
          </a:xfrm>
          <a:prstGeom prst="rect">
            <a:avLst/>
          </a:prstGeom>
        </p:spPr>
      </p:pic>
      <p:pic>
        <p:nvPicPr>
          <p:cNvPr id="21" name="Picture 20"/>
          <p:cNvPicPr>
            <a:picLocks noChangeAspect="1"/>
          </p:cNvPicPr>
          <p:nvPr/>
        </p:nvPicPr>
        <p:blipFill rotWithShape="1">
          <a:blip r:embed="rId4">
            <a:clrChange>
              <a:clrFrom>
                <a:srgbClr val="FFFFFF"/>
              </a:clrFrom>
              <a:clrTo>
                <a:srgbClr val="FFFFFF">
                  <a:alpha val="0"/>
                </a:srgbClr>
              </a:clrTo>
            </a:clrChange>
            <a:duotone>
              <a:prstClr val="black"/>
              <a:srgbClr val="9966FF">
                <a:tint val="45000"/>
                <a:satMod val="400000"/>
              </a:srgb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25755" r="28563"/>
          <a:stretch/>
        </p:blipFill>
        <p:spPr>
          <a:xfrm>
            <a:off x="4184840" y="10811992"/>
            <a:ext cx="4594860" cy="4785762"/>
          </a:xfrm>
          <a:prstGeom prst="rect">
            <a:avLst/>
          </a:prstGeom>
        </p:spPr>
      </p:pic>
      <p:sp>
        <p:nvSpPr>
          <p:cNvPr id="8" name="Rounded Rectangle 4">
            <a:extLst>
              <a:ext uri="{FF2B5EF4-FFF2-40B4-BE49-F238E27FC236}">
                <a16:creationId xmlns:a16="http://schemas.microsoft.com/office/drawing/2014/main" xmlns="" id="{9D7BC64B-FC1F-434C-B8F4-92F0DFD7B7BB}"/>
              </a:ext>
            </a:extLst>
          </p:cNvPr>
          <p:cNvSpPr>
            <a:spLocks noChangeArrowheads="1"/>
          </p:cNvSpPr>
          <p:nvPr/>
        </p:nvSpPr>
        <p:spPr bwMode="auto">
          <a:xfrm>
            <a:off x="16778178" y="1603038"/>
            <a:ext cx="8052926" cy="10560610"/>
          </a:xfrm>
          <a:prstGeom prst="roundRect">
            <a:avLst>
              <a:gd name="adj" fmla="val 11290"/>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10" name="Rounded Rectangle 6">
            <a:extLst>
              <a:ext uri="{FF2B5EF4-FFF2-40B4-BE49-F238E27FC236}">
                <a16:creationId xmlns:a16="http://schemas.microsoft.com/office/drawing/2014/main" xmlns="" id="{8D83519D-3045-434E-A600-F8DC74C6DB51}"/>
              </a:ext>
            </a:extLst>
          </p:cNvPr>
          <p:cNvSpPr>
            <a:spLocks noChangeArrowheads="1"/>
          </p:cNvSpPr>
          <p:nvPr/>
        </p:nvSpPr>
        <p:spPr bwMode="auto">
          <a:xfrm>
            <a:off x="8574516" y="1603038"/>
            <a:ext cx="7878485" cy="4296004"/>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11" name="Rounded Rectangle 10">
            <a:extLst>
              <a:ext uri="{FF2B5EF4-FFF2-40B4-BE49-F238E27FC236}">
                <a16:creationId xmlns:a16="http://schemas.microsoft.com/office/drawing/2014/main" xmlns="" id="{FDECDB80-D5E6-4C44-A377-1B5F83FBAF33}"/>
              </a:ext>
            </a:extLst>
          </p:cNvPr>
          <p:cNvSpPr>
            <a:spLocks noChangeArrowheads="1"/>
          </p:cNvSpPr>
          <p:nvPr/>
        </p:nvSpPr>
        <p:spPr bwMode="auto">
          <a:xfrm>
            <a:off x="8574516" y="10711377"/>
            <a:ext cx="7957836" cy="1815903"/>
          </a:xfrm>
          <a:prstGeom prst="roundRect">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12" name="Rectangle 3">
            <a:extLst>
              <a:ext uri="{FF2B5EF4-FFF2-40B4-BE49-F238E27FC236}">
                <a16:creationId xmlns:a16="http://schemas.microsoft.com/office/drawing/2014/main" xmlns="" id="{17707D98-823C-424C-B7C9-2FAACF1BFC5F}"/>
              </a:ext>
            </a:extLst>
          </p:cNvPr>
          <p:cNvSpPr>
            <a:spLocks noChangeArrowheads="1"/>
          </p:cNvSpPr>
          <p:nvPr/>
        </p:nvSpPr>
        <p:spPr bwMode="auto">
          <a:xfrm>
            <a:off x="9462977" y="161475"/>
            <a:ext cx="14999254" cy="154674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13" name="Rectangle 3">
            <a:extLst>
              <a:ext uri="{FF2B5EF4-FFF2-40B4-BE49-F238E27FC236}">
                <a16:creationId xmlns:a16="http://schemas.microsoft.com/office/drawing/2014/main" xmlns="" id="{C13CEB20-5E0A-4B9A-8217-04B4DEB89E4E}"/>
              </a:ext>
            </a:extLst>
          </p:cNvPr>
          <p:cNvSpPr>
            <a:spLocks noChangeArrowheads="1"/>
          </p:cNvSpPr>
          <p:nvPr/>
        </p:nvSpPr>
        <p:spPr bwMode="auto">
          <a:xfrm>
            <a:off x="-366671" y="15263428"/>
            <a:ext cx="7263287" cy="1521717"/>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a:t>
            </a:r>
            <a:r>
              <a:rPr lang="fa-IR" sz="3000" b="1" dirty="0" smtClean="0">
                <a:solidFill>
                  <a:schemeClr val="tx1"/>
                </a:solidFill>
                <a:latin typeface="Calibri" pitchFamily="34" charset="0"/>
                <a:ea typeface="Arial" pitchFamily="34" charset="0"/>
                <a:cs typeface="B Titr" pitchFamily="2" charset="-78"/>
              </a:rPr>
              <a:t>:</a:t>
            </a:r>
            <a:endParaRPr lang="en-US" sz="30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smtClean="0">
                <a:solidFill>
                  <a:schemeClr val="tx1"/>
                </a:solidFill>
                <a:latin typeface="Calibri" pitchFamily="34" charset="0"/>
                <a:ea typeface="Arial" pitchFamily="34" charset="0"/>
                <a:cs typeface="B Titr" pitchFamily="2" charset="-78"/>
              </a:rPr>
              <a:t> </a:t>
            </a:r>
            <a:r>
              <a:rPr lang="fa-IR" sz="3000" b="1" dirty="0">
                <a:solidFill>
                  <a:schemeClr val="tx1"/>
                </a:solidFill>
                <a:latin typeface="Calibri" pitchFamily="34" charset="0"/>
                <a:ea typeface="Arial" pitchFamily="34" charset="0"/>
                <a:cs typeface="B Titr" pitchFamily="2" charset="-78"/>
              </a:rPr>
              <a:t>فونت بي نازنين سایز 42</a:t>
            </a:r>
          </a:p>
        </p:txBody>
      </p:sp>
      <p:sp>
        <p:nvSpPr>
          <p:cNvPr id="14" name="Rounded Rectangle 56">
            <a:extLst>
              <a:ext uri="{FF2B5EF4-FFF2-40B4-BE49-F238E27FC236}">
                <a16:creationId xmlns:a16="http://schemas.microsoft.com/office/drawing/2014/main" xmlns="" id="{7C77AC49-D3E8-4A2B-A4E0-639842043501}"/>
              </a:ext>
            </a:extLst>
          </p:cNvPr>
          <p:cNvSpPr>
            <a:spLocks noChangeArrowheads="1"/>
          </p:cNvSpPr>
          <p:nvPr/>
        </p:nvSpPr>
        <p:spPr bwMode="auto">
          <a:xfrm>
            <a:off x="8574516" y="6179066"/>
            <a:ext cx="7878485" cy="4252287"/>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15" name="Rectangle 3">
            <a:extLst>
              <a:ext uri="{FF2B5EF4-FFF2-40B4-BE49-F238E27FC236}">
                <a16:creationId xmlns:a16="http://schemas.microsoft.com/office/drawing/2014/main" xmlns="" id="{27A35C5A-650C-48BC-BEE1-3C9CD785DFFB}"/>
              </a:ext>
            </a:extLst>
          </p:cNvPr>
          <p:cNvSpPr>
            <a:spLocks noChangeArrowheads="1"/>
          </p:cNvSpPr>
          <p:nvPr/>
        </p:nvSpPr>
        <p:spPr bwMode="auto">
          <a:xfrm>
            <a:off x="21239689" y="15661918"/>
            <a:ext cx="2790743" cy="94419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هشتمین </a:t>
            </a:r>
            <a:r>
              <a:rPr lang="fa-IR" sz="2400" b="1" dirty="0">
                <a:solidFill>
                  <a:schemeClr val="tx1"/>
                </a:solidFill>
                <a:latin typeface="Calibri" pitchFamily="34" charset="0"/>
                <a:ea typeface="Arial" pitchFamily="34" charset="0"/>
                <a:cs typeface="B Titr" pitchFamily="2" charset="-78"/>
              </a:rPr>
              <a:t>کارگاه علوم </a:t>
            </a:r>
            <a:endParaRPr lang="en-US" sz="24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و</a:t>
            </a:r>
            <a:r>
              <a:rPr lang="en-US" sz="2400" b="1" dirty="0" smtClean="0">
                <a:solidFill>
                  <a:schemeClr val="tx1"/>
                </a:solidFill>
                <a:latin typeface="Calibri" pitchFamily="34" charset="0"/>
                <a:ea typeface="Arial" pitchFamily="34" charset="0"/>
                <a:cs typeface="B Titr" pitchFamily="2" charset="-78"/>
              </a:rPr>
              <a:t> </a:t>
            </a: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هفتمین </a:t>
            </a:r>
            <a:r>
              <a:rPr lang="fa-IR" sz="2400" b="1" dirty="0">
                <a:solidFill>
                  <a:schemeClr val="tx1"/>
                </a:solidFill>
                <a:latin typeface="Calibri" pitchFamily="34" charset="0"/>
                <a:ea typeface="Arial" pitchFamily="34" charset="0"/>
                <a:cs typeface="B Titr" pitchFamily="2" charset="-78"/>
              </a:rPr>
              <a:t>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grpSp>
        <p:nvGrpSpPr>
          <p:cNvPr id="16" name="Group 15"/>
          <p:cNvGrpSpPr/>
          <p:nvPr/>
        </p:nvGrpSpPr>
        <p:grpSpPr>
          <a:xfrm>
            <a:off x="653462" y="240082"/>
            <a:ext cx="2790819" cy="1849716"/>
            <a:chOff x="13506557" y="1504487"/>
            <a:chExt cx="2808312" cy="1838109"/>
          </a:xfrm>
        </p:grpSpPr>
        <p:pic>
          <p:nvPicPr>
            <p:cNvPr id="20" name="Picture 19">
              <a:extLst>
                <a:ext uri="{FF2B5EF4-FFF2-40B4-BE49-F238E27FC236}">
                  <a16:creationId xmlns:a16="http://schemas.microsoft.com/office/drawing/2014/main" xmlns="" id="{042835AE-B128-4280-ABF6-CF039A9D8E9D}"/>
                </a:ext>
              </a:extLst>
            </p:cNvPr>
            <p:cNvPicPr>
              <a:picLocks noChangeAspect="1"/>
            </p:cNvPicPr>
            <p:nvPr/>
          </p:nvPicPr>
          <p:blipFill>
            <a:blip r:embed="rId6" cstate="print">
              <a:clrChange>
                <a:clrFrom>
                  <a:srgbClr val="FFFFFF"/>
                </a:clrFrom>
                <a:clrTo>
                  <a:srgbClr val="FFFFFF">
                    <a:alpha val="0"/>
                  </a:srgbClr>
                </a:clrTo>
              </a:clrChange>
              <a:duotone>
                <a:prstClr val="black"/>
                <a:schemeClr val="accent4">
                  <a:lumMod val="50000"/>
                  <a:tint val="45000"/>
                  <a:satMod val="400000"/>
                </a:schemeClr>
              </a:duoton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23" name="TextBox 22">
              <a:extLst>
                <a:ext uri="{FF2B5EF4-FFF2-40B4-BE49-F238E27FC236}">
                  <a16:creationId xmlns:a16="http://schemas.microsoft.com/office/drawing/2014/main" xmlns="" id="{349C22DA-4C90-46AF-B13D-1E7C68708CE6}"/>
                </a:ext>
              </a:extLst>
            </p:cNvPr>
            <p:cNvSpPr txBox="1"/>
            <p:nvPr/>
          </p:nvSpPr>
          <p:spPr>
            <a:xfrm>
              <a:off x="13630679" y="300404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24" name="TextBox 23">
              <a:extLst>
                <a:ext uri="{FF2B5EF4-FFF2-40B4-BE49-F238E27FC236}">
                  <a16:creationId xmlns:a16="http://schemas.microsoft.com/office/drawing/2014/main" xmlns="" id="{E6F32BDA-8071-4506-843A-ABCFCE393F30}"/>
                </a:ext>
              </a:extLst>
            </p:cNvPr>
            <p:cNvSpPr txBox="1"/>
            <p:nvPr/>
          </p:nvSpPr>
          <p:spPr>
            <a:xfrm>
              <a:off x="13506557" y="2723849"/>
              <a:ext cx="2808312" cy="307777"/>
            </a:xfrm>
            <a:prstGeom prst="rect">
              <a:avLst/>
            </a:prstGeom>
            <a:noFill/>
          </p:spPr>
          <p:txBody>
            <a:bodyPr wrap="square" rtlCol="1">
              <a:spAutoFit/>
            </a:bodyPr>
            <a:lstStyle/>
            <a:p>
              <a:pPr algn="ctr" rtl="1"/>
              <a:r>
                <a:rPr lang="fa-IR" sz="1400" b="1" dirty="0" smtClean="0">
                  <a:latin typeface="Calibri" pitchFamily="34" charset="0"/>
                  <a:ea typeface="Arial" pitchFamily="34" charset="0"/>
                  <a:cs typeface="B Titr" pitchFamily="2" charset="-78"/>
                </a:rPr>
                <a:t>سازمان ملی </a:t>
              </a:r>
              <a:r>
                <a:rPr lang="fa-IR" sz="1400" b="1" dirty="0">
                  <a:latin typeface="Calibri" pitchFamily="34" charset="0"/>
                  <a:ea typeface="Arial" pitchFamily="34" charset="0"/>
                  <a:cs typeface="B Titr" pitchFamily="2" charset="-78"/>
                </a:rPr>
                <a:t>پرورش استعدادهای درخشان </a:t>
              </a:r>
            </a:p>
          </p:txBody>
        </p:sp>
      </p:grpSp>
      <p:sp>
        <p:nvSpPr>
          <p:cNvPr id="25" name="Rectangle 3">
            <a:extLst>
              <a:ext uri="{FF2B5EF4-FFF2-40B4-BE49-F238E27FC236}">
                <a16:creationId xmlns:a16="http://schemas.microsoft.com/office/drawing/2014/main" xmlns="" id="{E63CA32B-FF51-400D-A81A-F186E731DAF6}"/>
              </a:ext>
            </a:extLst>
          </p:cNvPr>
          <p:cNvSpPr>
            <a:spLocks noChangeArrowheads="1"/>
          </p:cNvSpPr>
          <p:nvPr/>
        </p:nvSpPr>
        <p:spPr bwMode="auto">
          <a:xfrm>
            <a:off x="1977939" y="15390422"/>
            <a:ext cx="7214292" cy="159424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a:t>
            </a:r>
            <a:endParaRPr lang="en-US" sz="3100" b="1" dirty="0" smtClean="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err="1" smtClean="0">
                <a:solidFill>
                  <a:schemeClr val="tx1"/>
                </a:solidFill>
                <a:latin typeface="Calibri" pitchFamily="34" charset="0"/>
                <a:ea typeface="Arial" pitchFamily="34" charset="0"/>
                <a:cs typeface="B Titr" pitchFamily="2" charset="-78"/>
              </a:rPr>
              <a:t>فونت</a:t>
            </a:r>
            <a:r>
              <a:rPr lang="fa-IR" sz="3100" b="1" dirty="0" smtClean="0">
                <a:solidFill>
                  <a:schemeClr val="tx1"/>
                </a:solidFill>
                <a:latin typeface="Calibri" pitchFamily="34" charset="0"/>
                <a:ea typeface="Arial" pitchFamily="34" charset="0"/>
                <a:cs typeface="B Titr" pitchFamily="2" charset="-78"/>
              </a:rPr>
              <a:t> </a:t>
            </a:r>
            <a:r>
              <a:rPr lang="fa-IR" sz="3100" b="1" dirty="0">
                <a:solidFill>
                  <a:schemeClr val="tx1"/>
                </a:solidFill>
                <a:latin typeface="Calibri" pitchFamily="34" charset="0"/>
                <a:ea typeface="Arial" pitchFamily="34" charset="0"/>
                <a:cs typeface="B Titr" pitchFamily="2" charset="-78"/>
              </a:rPr>
              <a:t>بي تیتر سایز 44</a:t>
            </a:r>
            <a:endParaRPr lang="en-US" sz="3100" dirty="0">
              <a:solidFill>
                <a:schemeClr val="tx1"/>
              </a:solidFill>
              <a:latin typeface="Times New Roman" pitchFamily="18" charset="0"/>
              <a:ea typeface="Arial" pitchFamily="34" charset="0"/>
              <a:cs typeface="B Titr" pitchFamily="2" charset="-78"/>
            </a:endParaRPr>
          </a:p>
        </p:txBody>
      </p:sp>
      <p:pic>
        <p:nvPicPr>
          <p:cNvPr id="2" name="Picture 1"/>
          <p:cNvPicPr>
            <a:picLocks noChangeAspect="1"/>
          </p:cNvPicPr>
          <p:nvPr/>
        </p:nvPicPr>
        <p:blipFill rotWithShape="1">
          <a:blip r:embed="rId7" cstate="print">
            <a:clrChange>
              <a:clrFrom>
                <a:srgbClr val="FFFFFF"/>
              </a:clrFrom>
              <a:clrTo>
                <a:srgbClr val="FFFFFF">
                  <a:alpha val="0"/>
                </a:srgbClr>
              </a:clrTo>
            </a:clrChange>
            <a:duotone>
              <a:prstClr val="black"/>
              <a:schemeClr val="accent4">
                <a:lumMod val="50000"/>
                <a:tint val="45000"/>
                <a:satMod val="400000"/>
              </a:schemeClr>
            </a:duotone>
            <a:extLst>
              <a:ext uri="{28A0092B-C50C-407E-A947-70E740481C1C}">
                <a14:useLocalDpi xmlns:a14="http://schemas.microsoft.com/office/drawing/2010/main" val="0"/>
              </a:ext>
            </a:extLst>
          </a:blip>
          <a:srcRect l="20829" t="21792" r="18935" b="31117"/>
          <a:stretch/>
        </p:blipFill>
        <p:spPr>
          <a:xfrm>
            <a:off x="23724962" y="15361919"/>
            <a:ext cx="1296897" cy="1312095"/>
          </a:xfrm>
          <a:prstGeom prst="rect">
            <a:avLst/>
          </a:prstGeom>
        </p:spPr>
      </p:pic>
      <p:pic>
        <p:nvPicPr>
          <p:cNvPr id="4" name="Picture 3"/>
          <p:cNvPicPr>
            <a:picLocks noChangeAspect="1"/>
          </p:cNvPicPr>
          <p:nvPr/>
        </p:nvPicPr>
        <p:blipFill rotWithShape="1">
          <a:blip r:embed="rId8" cstate="print">
            <a:clrChange>
              <a:clrFrom>
                <a:srgbClr val="FFFFFF"/>
              </a:clrFrom>
              <a:clrTo>
                <a:srgbClr val="FFFFFF">
                  <a:alpha val="0"/>
                </a:srgbClr>
              </a:clrTo>
            </a:clrChange>
            <a:duotone>
              <a:prstClr val="black"/>
              <a:schemeClr val="accent4">
                <a:lumMod val="50000"/>
                <a:tint val="45000"/>
                <a:satMod val="400000"/>
              </a:schemeClr>
            </a:duotone>
            <a:extLst>
              <a:ext uri="{28A0092B-C50C-407E-A947-70E740481C1C}">
                <a14:useLocalDpi xmlns:a14="http://schemas.microsoft.com/office/drawing/2010/main" val="0"/>
              </a:ext>
            </a:extLst>
          </a:blip>
          <a:srcRect l="33600" t="15400" r="33815" b="23309"/>
          <a:stretch/>
        </p:blipFill>
        <p:spPr>
          <a:xfrm>
            <a:off x="23890001" y="16621099"/>
            <a:ext cx="913815" cy="966731"/>
          </a:xfrm>
          <a:prstGeom prst="rect">
            <a:avLst/>
          </a:prstGeom>
        </p:spPr>
      </p:pic>
    </p:spTree>
    <p:extLst>
      <p:ext uri="{BB962C8B-B14F-4D97-AF65-F5344CB8AC3E}">
        <p14:creationId xmlns:p14="http://schemas.microsoft.com/office/powerpoint/2010/main" val="46746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6501"/>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1651" t="848" r="1325" b="635"/>
          <a:stretch/>
        </p:blipFill>
        <p:spPr>
          <a:xfrm rot="5400000">
            <a:off x="3599656" y="-3599656"/>
            <a:ext cx="18000664" cy="25199976"/>
          </a:xfrm>
          <a:prstGeom prst="rect">
            <a:avLst/>
          </a:prstGeom>
        </p:spPr>
      </p:pic>
      <p:sp>
        <p:nvSpPr>
          <p:cNvPr id="8" name="Rounded Rectangle 4">
            <a:extLst>
              <a:ext uri="{FF2B5EF4-FFF2-40B4-BE49-F238E27FC236}">
                <a16:creationId xmlns:a16="http://schemas.microsoft.com/office/drawing/2014/main" xmlns="" id="{9D7BC64B-FC1F-434C-B8F4-92F0DFD7B7BB}"/>
              </a:ext>
            </a:extLst>
          </p:cNvPr>
          <p:cNvSpPr>
            <a:spLocks noChangeArrowheads="1"/>
          </p:cNvSpPr>
          <p:nvPr/>
        </p:nvSpPr>
        <p:spPr bwMode="auto">
          <a:xfrm>
            <a:off x="16778178" y="1603038"/>
            <a:ext cx="8052926" cy="10560610"/>
          </a:xfrm>
          <a:prstGeom prst="roundRect">
            <a:avLst>
              <a:gd name="adj" fmla="val 11290"/>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10" name="Rounded Rectangle 6">
            <a:extLst>
              <a:ext uri="{FF2B5EF4-FFF2-40B4-BE49-F238E27FC236}">
                <a16:creationId xmlns:a16="http://schemas.microsoft.com/office/drawing/2014/main" xmlns="" id="{8D83519D-3045-434E-A600-F8DC74C6DB51}"/>
              </a:ext>
            </a:extLst>
          </p:cNvPr>
          <p:cNvSpPr>
            <a:spLocks noChangeArrowheads="1"/>
          </p:cNvSpPr>
          <p:nvPr/>
        </p:nvSpPr>
        <p:spPr bwMode="auto">
          <a:xfrm>
            <a:off x="8574516" y="1603038"/>
            <a:ext cx="7878485" cy="4296004"/>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11" name="Rounded Rectangle 10">
            <a:extLst>
              <a:ext uri="{FF2B5EF4-FFF2-40B4-BE49-F238E27FC236}">
                <a16:creationId xmlns:a16="http://schemas.microsoft.com/office/drawing/2014/main" xmlns="" id="{FDECDB80-D5E6-4C44-A377-1B5F83FBAF33}"/>
              </a:ext>
            </a:extLst>
          </p:cNvPr>
          <p:cNvSpPr>
            <a:spLocks noChangeArrowheads="1"/>
          </p:cNvSpPr>
          <p:nvPr/>
        </p:nvSpPr>
        <p:spPr bwMode="auto">
          <a:xfrm>
            <a:off x="8574516" y="10711377"/>
            <a:ext cx="7957836" cy="1815903"/>
          </a:xfrm>
          <a:prstGeom prst="roundRect">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12" name="Rectangle 3">
            <a:extLst>
              <a:ext uri="{FF2B5EF4-FFF2-40B4-BE49-F238E27FC236}">
                <a16:creationId xmlns:a16="http://schemas.microsoft.com/office/drawing/2014/main" xmlns="" id="{17707D98-823C-424C-B7C9-2FAACF1BFC5F}"/>
              </a:ext>
            </a:extLst>
          </p:cNvPr>
          <p:cNvSpPr>
            <a:spLocks noChangeArrowheads="1"/>
          </p:cNvSpPr>
          <p:nvPr/>
        </p:nvSpPr>
        <p:spPr bwMode="auto">
          <a:xfrm>
            <a:off x="9462977" y="161475"/>
            <a:ext cx="14999254" cy="154674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13" name="Rectangle 3">
            <a:extLst>
              <a:ext uri="{FF2B5EF4-FFF2-40B4-BE49-F238E27FC236}">
                <a16:creationId xmlns:a16="http://schemas.microsoft.com/office/drawing/2014/main" xmlns="" id="{C13CEB20-5E0A-4B9A-8217-04B4DEB89E4E}"/>
              </a:ext>
            </a:extLst>
          </p:cNvPr>
          <p:cNvSpPr>
            <a:spLocks noChangeArrowheads="1"/>
          </p:cNvSpPr>
          <p:nvPr/>
        </p:nvSpPr>
        <p:spPr bwMode="auto">
          <a:xfrm>
            <a:off x="-366671" y="15263428"/>
            <a:ext cx="7263287" cy="1521717"/>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a:t>
            </a:r>
            <a:r>
              <a:rPr lang="fa-IR" sz="3000" b="1" dirty="0" smtClean="0">
                <a:solidFill>
                  <a:schemeClr val="tx1"/>
                </a:solidFill>
                <a:latin typeface="Calibri" pitchFamily="34" charset="0"/>
                <a:ea typeface="Arial" pitchFamily="34" charset="0"/>
                <a:cs typeface="B Titr" pitchFamily="2" charset="-78"/>
              </a:rPr>
              <a:t>:</a:t>
            </a:r>
            <a:endParaRPr lang="en-US" sz="30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smtClean="0">
                <a:solidFill>
                  <a:schemeClr val="tx1"/>
                </a:solidFill>
                <a:latin typeface="Calibri" pitchFamily="34" charset="0"/>
                <a:ea typeface="Arial" pitchFamily="34" charset="0"/>
                <a:cs typeface="B Titr" pitchFamily="2" charset="-78"/>
              </a:rPr>
              <a:t> </a:t>
            </a:r>
            <a:r>
              <a:rPr lang="fa-IR" sz="3000" b="1" dirty="0">
                <a:solidFill>
                  <a:schemeClr val="tx1"/>
                </a:solidFill>
                <a:latin typeface="Calibri" pitchFamily="34" charset="0"/>
                <a:ea typeface="Arial" pitchFamily="34" charset="0"/>
                <a:cs typeface="B Titr" pitchFamily="2" charset="-78"/>
              </a:rPr>
              <a:t>فونت بي نازنين سایز 42</a:t>
            </a:r>
          </a:p>
        </p:txBody>
      </p:sp>
      <p:sp>
        <p:nvSpPr>
          <p:cNvPr id="14" name="Rounded Rectangle 56">
            <a:extLst>
              <a:ext uri="{FF2B5EF4-FFF2-40B4-BE49-F238E27FC236}">
                <a16:creationId xmlns:a16="http://schemas.microsoft.com/office/drawing/2014/main" xmlns="" id="{7C77AC49-D3E8-4A2B-A4E0-639842043501}"/>
              </a:ext>
            </a:extLst>
          </p:cNvPr>
          <p:cNvSpPr>
            <a:spLocks noChangeArrowheads="1"/>
          </p:cNvSpPr>
          <p:nvPr/>
        </p:nvSpPr>
        <p:spPr bwMode="auto">
          <a:xfrm>
            <a:off x="8574516" y="6179066"/>
            <a:ext cx="7878485" cy="4252287"/>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15" name="Rectangle 3">
            <a:extLst>
              <a:ext uri="{FF2B5EF4-FFF2-40B4-BE49-F238E27FC236}">
                <a16:creationId xmlns:a16="http://schemas.microsoft.com/office/drawing/2014/main" xmlns="" id="{27A35C5A-650C-48BC-BEE1-3C9CD785DFFB}"/>
              </a:ext>
            </a:extLst>
          </p:cNvPr>
          <p:cNvSpPr>
            <a:spLocks noChangeArrowheads="1"/>
          </p:cNvSpPr>
          <p:nvPr/>
        </p:nvSpPr>
        <p:spPr bwMode="auto">
          <a:xfrm>
            <a:off x="21239689" y="15661918"/>
            <a:ext cx="2790743" cy="94419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هشتمین </a:t>
            </a:r>
            <a:r>
              <a:rPr lang="fa-IR" sz="2400" b="1" dirty="0">
                <a:solidFill>
                  <a:schemeClr val="tx1"/>
                </a:solidFill>
                <a:latin typeface="Calibri" pitchFamily="34" charset="0"/>
                <a:ea typeface="Arial" pitchFamily="34" charset="0"/>
                <a:cs typeface="B Titr" pitchFamily="2" charset="-78"/>
              </a:rPr>
              <a:t>کارگاه علوم </a:t>
            </a:r>
            <a:endParaRPr lang="en-US" sz="24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و</a:t>
            </a:r>
            <a:r>
              <a:rPr lang="en-US" sz="2400" b="1" dirty="0" smtClean="0">
                <a:solidFill>
                  <a:schemeClr val="tx1"/>
                </a:solidFill>
                <a:latin typeface="Calibri" pitchFamily="34" charset="0"/>
                <a:ea typeface="Arial" pitchFamily="34" charset="0"/>
                <a:cs typeface="B Titr" pitchFamily="2" charset="-78"/>
              </a:rPr>
              <a:t> </a:t>
            </a: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هفتمین </a:t>
            </a:r>
            <a:r>
              <a:rPr lang="fa-IR" sz="2400" b="1" dirty="0">
                <a:solidFill>
                  <a:schemeClr val="tx1"/>
                </a:solidFill>
                <a:latin typeface="Calibri" pitchFamily="34" charset="0"/>
                <a:ea typeface="Arial" pitchFamily="34" charset="0"/>
                <a:cs typeface="B Titr" pitchFamily="2" charset="-78"/>
              </a:rPr>
              <a:t>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grpSp>
        <p:nvGrpSpPr>
          <p:cNvPr id="16" name="Group 15"/>
          <p:cNvGrpSpPr/>
          <p:nvPr/>
        </p:nvGrpSpPr>
        <p:grpSpPr>
          <a:xfrm>
            <a:off x="653462" y="240082"/>
            <a:ext cx="2790819" cy="1849716"/>
            <a:chOff x="13506557" y="1504487"/>
            <a:chExt cx="2808312" cy="1838109"/>
          </a:xfrm>
        </p:grpSpPr>
        <p:pic>
          <p:nvPicPr>
            <p:cNvPr id="20" name="Picture 19">
              <a:extLst>
                <a:ext uri="{FF2B5EF4-FFF2-40B4-BE49-F238E27FC236}">
                  <a16:creationId xmlns:a16="http://schemas.microsoft.com/office/drawing/2014/main" xmlns="" id="{042835AE-B128-4280-ABF6-CF039A9D8E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23" name="TextBox 22">
              <a:extLst>
                <a:ext uri="{FF2B5EF4-FFF2-40B4-BE49-F238E27FC236}">
                  <a16:creationId xmlns:a16="http://schemas.microsoft.com/office/drawing/2014/main" xmlns="" id="{349C22DA-4C90-46AF-B13D-1E7C68708CE6}"/>
                </a:ext>
              </a:extLst>
            </p:cNvPr>
            <p:cNvSpPr txBox="1"/>
            <p:nvPr/>
          </p:nvSpPr>
          <p:spPr>
            <a:xfrm>
              <a:off x="13630679" y="300404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24" name="TextBox 23">
              <a:extLst>
                <a:ext uri="{FF2B5EF4-FFF2-40B4-BE49-F238E27FC236}">
                  <a16:creationId xmlns:a16="http://schemas.microsoft.com/office/drawing/2014/main" xmlns="" id="{E6F32BDA-8071-4506-843A-ABCFCE393F30}"/>
                </a:ext>
              </a:extLst>
            </p:cNvPr>
            <p:cNvSpPr txBox="1"/>
            <p:nvPr/>
          </p:nvSpPr>
          <p:spPr>
            <a:xfrm>
              <a:off x="13506557" y="2723849"/>
              <a:ext cx="2808312" cy="307777"/>
            </a:xfrm>
            <a:prstGeom prst="rect">
              <a:avLst/>
            </a:prstGeom>
            <a:noFill/>
          </p:spPr>
          <p:txBody>
            <a:bodyPr wrap="square" rtlCol="1">
              <a:spAutoFit/>
            </a:bodyPr>
            <a:lstStyle/>
            <a:p>
              <a:pPr algn="ctr" rtl="1"/>
              <a:r>
                <a:rPr lang="fa-IR" sz="1400" b="1" dirty="0" smtClean="0">
                  <a:latin typeface="Calibri" pitchFamily="34" charset="0"/>
                  <a:ea typeface="Arial" pitchFamily="34" charset="0"/>
                  <a:cs typeface="B Titr" pitchFamily="2" charset="-78"/>
                </a:rPr>
                <a:t>سازمان ملی </a:t>
              </a:r>
              <a:r>
                <a:rPr lang="fa-IR" sz="1400" b="1" dirty="0">
                  <a:latin typeface="Calibri" pitchFamily="34" charset="0"/>
                  <a:ea typeface="Arial" pitchFamily="34" charset="0"/>
                  <a:cs typeface="B Titr" pitchFamily="2" charset="-78"/>
                </a:rPr>
                <a:t>پرورش استعدادهای درخشان </a:t>
              </a:r>
            </a:p>
          </p:txBody>
        </p:sp>
      </p:grpSp>
      <p:sp>
        <p:nvSpPr>
          <p:cNvPr id="25" name="Rectangle 3">
            <a:extLst>
              <a:ext uri="{FF2B5EF4-FFF2-40B4-BE49-F238E27FC236}">
                <a16:creationId xmlns:a16="http://schemas.microsoft.com/office/drawing/2014/main" xmlns="" id="{E63CA32B-FF51-400D-A81A-F186E731DAF6}"/>
              </a:ext>
            </a:extLst>
          </p:cNvPr>
          <p:cNvSpPr>
            <a:spLocks noChangeArrowheads="1"/>
          </p:cNvSpPr>
          <p:nvPr/>
        </p:nvSpPr>
        <p:spPr bwMode="auto">
          <a:xfrm>
            <a:off x="1977939" y="15390422"/>
            <a:ext cx="7214292" cy="159424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a:t>
            </a:r>
            <a:endParaRPr lang="en-US" sz="3100" b="1" dirty="0" smtClean="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err="1" smtClean="0">
                <a:solidFill>
                  <a:schemeClr val="tx1"/>
                </a:solidFill>
                <a:latin typeface="Calibri" pitchFamily="34" charset="0"/>
                <a:ea typeface="Arial" pitchFamily="34" charset="0"/>
                <a:cs typeface="B Titr" pitchFamily="2" charset="-78"/>
              </a:rPr>
              <a:t>فونت</a:t>
            </a:r>
            <a:r>
              <a:rPr lang="fa-IR" sz="3100" b="1" dirty="0" smtClean="0">
                <a:solidFill>
                  <a:schemeClr val="tx1"/>
                </a:solidFill>
                <a:latin typeface="Calibri" pitchFamily="34" charset="0"/>
                <a:ea typeface="Arial" pitchFamily="34" charset="0"/>
                <a:cs typeface="B Titr" pitchFamily="2" charset="-78"/>
              </a:rPr>
              <a:t> </a:t>
            </a:r>
            <a:r>
              <a:rPr lang="fa-IR" sz="3100" b="1" dirty="0">
                <a:solidFill>
                  <a:schemeClr val="tx1"/>
                </a:solidFill>
                <a:latin typeface="Calibri" pitchFamily="34" charset="0"/>
                <a:ea typeface="Arial" pitchFamily="34" charset="0"/>
                <a:cs typeface="B Titr" pitchFamily="2" charset="-78"/>
              </a:rPr>
              <a:t>بي تیتر سایز 44</a:t>
            </a:r>
            <a:endParaRPr lang="en-US" sz="3100" dirty="0">
              <a:solidFill>
                <a:schemeClr val="tx1"/>
              </a:solidFill>
              <a:latin typeface="Times New Roman" pitchFamily="18" charset="0"/>
              <a:ea typeface="Arial" pitchFamily="34" charset="0"/>
              <a:cs typeface="B Titr" pitchFamily="2" charset="-78"/>
            </a:endParaRPr>
          </a:p>
        </p:txBody>
      </p:sp>
      <p:pic>
        <p:nvPicPr>
          <p:cNvPr id="2" name="Picture 1"/>
          <p:cNvPicPr>
            <a:picLocks noChangeAspect="1"/>
          </p:cNvPicPr>
          <p:nvPr/>
        </p:nvPicPr>
        <p:blipFill rotWithShape="1">
          <a:blip r:embed="rId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20829" t="21792" r="18935" b="31117"/>
          <a:stretch/>
        </p:blipFill>
        <p:spPr>
          <a:xfrm>
            <a:off x="23724962" y="15361919"/>
            <a:ext cx="1296897" cy="1312095"/>
          </a:xfrm>
          <a:prstGeom prst="rect">
            <a:avLst/>
          </a:prstGeom>
        </p:spPr>
      </p:pic>
      <p:pic>
        <p:nvPicPr>
          <p:cNvPr id="4" name="Picture 3"/>
          <p:cNvPicPr>
            <a:picLocks noChangeAspect="1"/>
          </p:cNvPicPr>
          <p:nvPr/>
        </p:nvPicPr>
        <p:blipFill rotWithShape="1">
          <a:blip r:embed="rId6"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33600" t="15400" r="33815" b="23309"/>
          <a:stretch/>
        </p:blipFill>
        <p:spPr>
          <a:xfrm>
            <a:off x="23890001" y="16621099"/>
            <a:ext cx="913815" cy="966731"/>
          </a:xfrm>
          <a:prstGeom prst="rect">
            <a:avLst/>
          </a:prstGeom>
        </p:spPr>
      </p:pic>
      <p:pic>
        <p:nvPicPr>
          <p:cNvPr id="19" name="Picture 18"/>
          <p:cNvPicPr>
            <a:picLocks noChangeAspect="1"/>
          </p:cNvPicPr>
          <p:nvPr/>
        </p:nvPicPr>
        <p:blipFill rotWithShape="1">
          <a:blip r:embed="rId7">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25755" r="28563"/>
          <a:stretch/>
        </p:blipFill>
        <p:spPr>
          <a:xfrm>
            <a:off x="4184840" y="10811992"/>
            <a:ext cx="4594860" cy="4785762"/>
          </a:xfrm>
          <a:prstGeom prst="rect">
            <a:avLst/>
          </a:prstGeom>
        </p:spPr>
      </p:pic>
    </p:spTree>
    <p:extLst>
      <p:ext uri="{BB962C8B-B14F-4D97-AF65-F5344CB8AC3E}">
        <p14:creationId xmlns:p14="http://schemas.microsoft.com/office/powerpoint/2010/main" val="398850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651" t="848" r="1325" b="635"/>
          <a:stretch/>
        </p:blipFill>
        <p:spPr>
          <a:xfrm rot="5400000">
            <a:off x="3599656" y="-3599656"/>
            <a:ext cx="18000664" cy="25199976"/>
          </a:xfrm>
          <a:prstGeom prst="rect">
            <a:avLst/>
          </a:prstGeom>
        </p:spPr>
      </p:pic>
      <p:pic>
        <p:nvPicPr>
          <p:cNvPr id="21" name="Picture 2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755" r="28563"/>
          <a:stretch/>
        </p:blipFill>
        <p:spPr>
          <a:xfrm>
            <a:off x="4184840" y="10811992"/>
            <a:ext cx="4594860" cy="4785762"/>
          </a:xfrm>
          <a:prstGeom prst="rect">
            <a:avLst/>
          </a:prstGeom>
        </p:spPr>
      </p:pic>
      <p:sp>
        <p:nvSpPr>
          <p:cNvPr id="8" name="Rounded Rectangle 4">
            <a:extLst>
              <a:ext uri="{FF2B5EF4-FFF2-40B4-BE49-F238E27FC236}">
                <a16:creationId xmlns:a16="http://schemas.microsoft.com/office/drawing/2014/main" xmlns="" id="{9D7BC64B-FC1F-434C-B8F4-92F0DFD7B7BB}"/>
              </a:ext>
            </a:extLst>
          </p:cNvPr>
          <p:cNvSpPr>
            <a:spLocks noChangeArrowheads="1"/>
          </p:cNvSpPr>
          <p:nvPr/>
        </p:nvSpPr>
        <p:spPr bwMode="auto">
          <a:xfrm>
            <a:off x="16778178" y="1603038"/>
            <a:ext cx="8052926" cy="10560610"/>
          </a:xfrm>
          <a:prstGeom prst="roundRect">
            <a:avLst>
              <a:gd name="adj" fmla="val 11290"/>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Titr" pitchFamily="2" charset="-78"/>
              </a:rPr>
              <a:t>چكيده </a:t>
            </a:r>
          </a:p>
          <a:p>
            <a:pPr algn="just" defTabSz="645384" rtl="1" fontAlgn="base">
              <a:lnSpc>
                <a:spcPct val="150000"/>
              </a:lnSpc>
              <a:spcBef>
                <a:spcPct val="0"/>
              </a:spcBef>
              <a:spcAft>
                <a:spcPts val="706"/>
              </a:spcAft>
            </a:pPr>
            <a:r>
              <a:rPr lang="fa-IR" sz="2000" b="1" dirty="0">
                <a:solidFill>
                  <a:schemeClr val="tx1"/>
                </a:solidFill>
                <a:latin typeface="Calibri" pitchFamily="34" charset="0"/>
                <a:ea typeface="Arial" pitchFamily="34" charset="0"/>
                <a:cs typeface="B Nazanin" pitchFamily="2" charset="-78"/>
              </a:rPr>
              <a:t>چکیده را با فونت بي نازنين و </a:t>
            </a:r>
            <a:r>
              <a:rPr lang="en-US" sz="2000" b="1" dirty="0">
                <a:solidFill>
                  <a:schemeClr val="tx1"/>
                </a:solidFill>
                <a:latin typeface="Calibri" pitchFamily="34" charset="0"/>
                <a:ea typeface="Arial" pitchFamily="34" charset="0"/>
                <a:cs typeface="B Nazanin" pitchFamily="2" charset="-78"/>
              </a:rPr>
              <a:t>Bold</a:t>
            </a:r>
            <a:r>
              <a:rPr lang="fa-IR" sz="2000" b="1" dirty="0">
                <a:solidFill>
                  <a:schemeClr val="tx1"/>
                </a:solidFill>
                <a:latin typeface="Calibri" pitchFamily="34" charset="0"/>
                <a:ea typeface="Arial" pitchFamily="34" charset="0"/>
                <a:cs typeface="B Nazanin" pitchFamily="2" charset="-78"/>
              </a:rPr>
              <a:t> و اندازه ی  20 بنویسید. می توانید همان چکیده ای را که برای مقاله تان نوشته اید در این جا بگذارید. این قسمت باید توضیح کلی ای از این که در این پروژه چه کاری انجام داده اید و ضرورت آن چه بوده و ... را که در چکیده ی مقاله می نویسید، ذکر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  نوشته ها را </a:t>
            </a:r>
            <a:r>
              <a:rPr lang="en-US" sz="2000" b="1" dirty="0">
                <a:solidFill>
                  <a:schemeClr val="tx1"/>
                </a:solidFill>
                <a:latin typeface="Calibri" pitchFamily="34" charset="0"/>
                <a:ea typeface="Arial" pitchFamily="34" charset="0"/>
                <a:cs typeface="B Nazanin" pitchFamily="2" charset="-78"/>
              </a:rPr>
              <a:t>justify</a:t>
            </a:r>
            <a:r>
              <a:rPr lang="fa-IR" sz="2000" b="1" dirty="0">
                <a:solidFill>
                  <a:schemeClr val="tx1"/>
                </a:solidFill>
                <a:latin typeface="Calibri" pitchFamily="34" charset="0"/>
                <a:ea typeface="Arial" pitchFamily="34" charset="0"/>
                <a:cs typeface="B Nazanin" pitchFamily="2" charset="-78"/>
              </a:rPr>
              <a:t> کنید تا از نظر ظاهری زیباتر باشند.</a:t>
            </a: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  ابعاد پوستر 70* 50 سانتی متر باشد. </a:t>
            </a:r>
            <a:r>
              <a:rPr lang="en-US" sz="2000" b="1" dirty="0">
                <a:solidFill>
                  <a:schemeClr val="tx1"/>
                </a:solidFill>
                <a:latin typeface="Calibri" pitchFamily="34" charset="0"/>
                <a:ea typeface="Arial" pitchFamily="34" charset="0"/>
                <a:cs typeface="B Nazanin" pitchFamily="2" charset="-78"/>
              </a:rPr>
              <a:t>Landscape</a:t>
            </a:r>
            <a:r>
              <a:rPr lang="fa-IR" sz="2000" b="1" dirty="0">
                <a:solidFill>
                  <a:schemeClr val="tx1"/>
                </a:solidFill>
                <a:latin typeface="Calibri" pitchFamily="34" charset="0"/>
                <a:ea typeface="Arial" pitchFamily="34" charset="0"/>
                <a:cs typeface="B Nazanin" pitchFamily="2" charset="-78"/>
              </a:rPr>
              <a:t> (اندازه ی همین فایل را اگر تغییر ندهید، درست است!)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2- مشخصات دانش آموزان و استاد راهنما حتما در محل تعیین شده باشد. </a:t>
            </a:r>
            <a:endParaRPr lang="en-US" sz="2000" b="1" dirty="0">
              <a:solidFill>
                <a:schemeClr val="tx1"/>
              </a:solidFill>
              <a:latin typeface="Calibri" pitchFamily="34" charset="0"/>
              <a:ea typeface="Arial" pitchFamily="34" charset="0"/>
              <a:cs typeface="B Nazanin" pitchFamily="2" charset="-78"/>
            </a:endParaRPr>
          </a:p>
          <a:p>
            <a:pPr algn="just"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3- فرمت پوستر شامل: چکیده، روش کار، نتایج و منابع باشد.</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می‌توانید با توجه به موضوع کادرها و عناوینی هم اضافه کنید. </a:t>
            </a:r>
          </a:p>
          <a:p>
            <a:pPr algn="just" defTabSz="645384" rtl="1" fontAlgn="base">
              <a:spcBef>
                <a:spcPct val="0"/>
              </a:spcBef>
              <a:spcAft>
                <a:spcPts val="706"/>
              </a:spcAft>
            </a:pPr>
            <a:r>
              <a:rPr lang="fa-IR" sz="2000" b="1" dirty="0">
                <a:solidFill>
                  <a:schemeClr val="tx1"/>
                </a:solidFill>
                <a:latin typeface="Calibri" pitchFamily="34" charset="0"/>
                <a:cs typeface="B Nazanin" pitchFamily="2" charset="-78"/>
              </a:rPr>
              <a:t>4- دقت شود میزان نوشتار زیاد نباشد و نوشته ها به صورتی آورده شوند که برای خواننده خسته کننده نباشد. اما حواستان باشد فضای خالی زیادی هم در پوستر باقی نماند. می‌توان از تصاویر، چارت و نمودارها استفاده کرد.</a:t>
            </a:r>
          </a:p>
          <a:p>
            <a:pPr algn="just" defTabSz="645384" rtl="1" fontAlgn="base">
              <a:spcBef>
                <a:spcPct val="0"/>
              </a:spcBef>
              <a:spcAft>
                <a:spcPts val="706"/>
              </a:spcAft>
            </a:pPr>
            <a:r>
              <a:rPr lang="fa-IR" sz="2000" b="1" dirty="0">
                <a:solidFill>
                  <a:schemeClr val="tx1"/>
                </a:solidFill>
                <a:cs typeface="B Nazanin" pitchFamily="2" charset="-78"/>
              </a:rPr>
              <a:t>5- می توانید شکل کادرها، جای کادرهای مربوط به نوشته ها و تصاویر و نمودارهایتان را تغییر دهید. می توانید تعداد آن ها را تغییر دهید. یا اندازه ی آنها را عوض کنید. اما </a:t>
            </a:r>
            <a:r>
              <a:rPr lang="fa-IR" sz="2000" b="1" u="sng" dirty="0">
                <a:solidFill>
                  <a:schemeClr val="tx1"/>
                </a:solidFill>
                <a:cs typeface="B Nazanin" pitchFamily="2" charset="-78"/>
              </a:rPr>
              <a:t>سایز نوشته ها را تغییر ندهید</a:t>
            </a:r>
            <a:r>
              <a:rPr lang="fa-IR" sz="2000" b="1" dirty="0">
                <a:solidFill>
                  <a:schemeClr val="tx1"/>
                </a:solidFill>
                <a:cs typeface="B Nazanin" pitchFamily="2" charset="-78"/>
              </a:rPr>
              <a:t> . سایز هر عنوان، همان باشد که در این قالب ذکر شده.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6- نوشتار پوستر باید خوانا و از 1.5 متری قابل خواندن باشد.</a:t>
            </a:r>
            <a:endParaRPr lang="en-US" sz="2000" b="1"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7- نویسنده پوستر در زمان نمایش پوستر ها در کنار پوستر خویش حضور دارد. (در صورتی که فرد دیگری پوستر را ارائه خواهد کرد حتما از مطالب پوستر مطلع باشد.)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8- دقت کنید نوشته ها در زیر تصاویر پنهان نشوند.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9- تمام تلاش‌تان را به کار گیرید تا اشتباه املایی و تایپی در پوسترتان نباشد. </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10- حتما در پایان تهیه ی پوستر، فایل را به صورت </a:t>
            </a:r>
            <a:r>
              <a:rPr lang="en-US" sz="2000" b="1" dirty="0">
                <a:solidFill>
                  <a:schemeClr val="tx1"/>
                </a:solidFill>
                <a:latin typeface="Calibri" pitchFamily="34" charset="0"/>
                <a:ea typeface="Arial" pitchFamily="34" charset="0"/>
                <a:cs typeface="B Nazanin" pitchFamily="2" charset="-78"/>
              </a:rPr>
              <a:t>preview </a:t>
            </a:r>
            <a:r>
              <a:rPr lang="fa-IR" sz="2000" b="1" dirty="0">
                <a:solidFill>
                  <a:schemeClr val="tx1"/>
                </a:solidFill>
                <a:latin typeface="Calibri" pitchFamily="34" charset="0"/>
                <a:ea typeface="Arial" pitchFamily="34" charset="0"/>
                <a:cs typeface="B Nazanin" pitchFamily="2" charset="-78"/>
              </a:rPr>
              <a:t> نگاه کنید تا منظره ی کلی آن مناسب باشد و اگر ایرادی در آن هست برطرف کنید.</a:t>
            </a:r>
          </a:p>
          <a:p>
            <a:pPr algn="r" defTabSz="645384" rtl="1" fontAlgn="base">
              <a:spcBef>
                <a:spcPct val="0"/>
              </a:spcBef>
              <a:spcAft>
                <a:spcPts val="706"/>
              </a:spcAft>
            </a:pPr>
            <a:r>
              <a:rPr lang="fa-IR" sz="2000" b="1" dirty="0">
                <a:solidFill>
                  <a:schemeClr val="tx1"/>
                </a:solidFill>
                <a:latin typeface="Calibri" pitchFamily="34" charset="0"/>
                <a:ea typeface="Arial" pitchFamily="34" charset="0"/>
                <a:cs typeface="B Nazanin" pitchFamily="2" charset="-78"/>
              </a:rPr>
              <a:t>11- فایل نهایی را حتما به دو فرمت </a:t>
            </a:r>
            <a:r>
              <a:rPr lang="en-US" sz="2000" b="1" dirty="0" err="1">
                <a:solidFill>
                  <a:schemeClr val="tx1"/>
                </a:solidFill>
                <a:latin typeface="Calibri" pitchFamily="34" charset="0"/>
                <a:ea typeface="Arial" pitchFamily="34" charset="0"/>
                <a:cs typeface="B Nazanin" pitchFamily="2" charset="-78"/>
              </a:rPr>
              <a:t>powerpoint</a:t>
            </a:r>
            <a:r>
              <a:rPr lang="fa-IR" sz="2000" b="1" dirty="0">
                <a:solidFill>
                  <a:schemeClr val="tx1"/>
                </a:solidFill>
                <a:latin typeface="Calibri" pitchFamily="34" charset="0"/>
                <a:ea typeface="Arial" pitchFamily="34" charset="0"/>
                <a:cs typeface="B Nazanin" pitchFamily="2" charset="-78"/>
              </a:rPr>
              <a:t> و </a:t>
            </a:r>
            <a:r>
              <a:rPr lang="en-US" sz="2000" b="1" dirty="0" err="1">
                <a:solidFill>
                  <a:schemeClr val="tx1"/>
                </a:solidFill>
                <a:latin typeface="Calibri" pitchFamily="34" charset="0"/>
                <a:ea typeface="Arial" pitchFamily="34" charset="0"/>
                <a:cs typeface="B Nazanin" pitchFamily="2" charset="-78"/>
              </a:rPr>
              <a:t>pdf</a:t>
            </a:r>
            <a:r>
              <a:rPr lang="en-US" sz="2000" b="1" dirty="0">
                <a:solidFill>
                  <a:schemeClr val="tx1"/>
                </a:solidFill>
                <a:latin typeface="Calibri" pitchFamily="34" charset="0"/>
                <a:ea typeface="Arial" pitchFamily="34" charset="0"/>
                <a:cs typeface="B Nazanin" pitchFamily="2" charset="-78"/>
              </a:rPr>
              <a:t> </a:t>
            </a:r>
            <a:r>
              <a:rPr lang="fa-IR" sz="2000" b="1" dirty="0">
                <a:solidFill>
                  <a:schemeClr val="tx1"/>
                </a:solidFill>
                <a:latin typeface="Calibri" pitchFamily="34" charset="0"/>
                <a:ea typeface="Arial" pitchFamily="34" charset="0"/>
                <a:cs typeface="B Nazanin" pitchFamily="2" charset="-78"/>
              </a:rPr>
              <a:t> به دبیران خود در زمان مقرر تحویل دهید.</a:t>
            </a:r>
            <a:endParaRPr lang="en-US" sz="1400" b="1" dirty="0">
              <a:solidFill>
                <a:schemeClr val="tx1"/>
              </a:solidFill>
              <a:cs typeface="B Nazanin" pitchFamily="2" charset="-78"/>
            </a:endParaRPr>
          </a:p>
          <a:p>
            <a:pPr algn="r" defTabSz="645384" rtl="1" fontAlgn="base">
              <a:lnSpc>
                <a:spcPct val="150000"/>
              </a:lnSpc>
              <a:spcBef>
                <a:spcPct val="0"/>
              </a:spcBef>
              <a:spcAft>
                <a:spcPts val="706"/>
              </a:spcAft>
            </a:pPr>
            <a:endParaRPr lang="en-US" sz="1400" dirty="0">
              <a:solidFill>
                <a:schemeClr val="tx1"/>
              </a:solidFill>
              <a:latin typeface="Arial" pitchFamily="34" charset="0"/>
              <a:cs typeface="B Nazanin" pitchFamily="2" charset="-78"/>
            </a:endParaRPr>
          </a:p>
        </p:txBody>
      </p:sp>
      <p:sp>
        <p:nvSpPr>
          <p:cNvPr id="10" name="Rounded Rectangle 6">
            <a:extLst>
              <a:ext uri="{FF2B5EF4-FFF2-40B4-BE49-F238E27FC236}">
                <a16:creationId xmlns:a16="http://schemas.microsoft.com/office/drawing/2014/main" xmlns="" id="{8D83519D-3045-434E-A600-F8DC74C6DB51}"/>
              </a:ext>
            </a:extLst>
          </p:cNvPr>
          <p:cNvSpPr>
            <a:spLocks noChangeArrowheads="1"/>
          </p:cNvSpPr>
          <p:nvPr/>
        </p:nvSpPr>
        <p:spPr bwMode="auto">
          <a:xfrm>
            <a:off x="8574516" y="1603038"/>
            <a:ext cx="7878485" cy="4296004"/>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روش کار</a:t>
            </a: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در این قسمت مراحل کارتان را با فونت  بي نازنين و اندازه ی 18 بنویسید.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12- اندازه متن های لاتین با فونت</a:t>
            </a:r>
            <a:r>
              <a:rPr lang="en-US" sz="1800" dirty="0">
                <a:solidFill>
                  <a:schemeClr val="tx1"/>
                </a:solidFill>
                <a:latin typeface="Calibri" pitchFamily="34" charset="0"/>
                <a:ea typeface="Arial" pitchFamily="34" charset="0"/>
                <a:cs typeface="B Nazanin" pitchFamily="2" charset="-78"/>
              </a:rPr>
              <a:t>Times New Roman  </a:t>
            </a:r>
            <a:r>
              <a:rPr lang="fa-IR" sz="1800" dirty="0">
                <a:solidFill>
                  <a:schemeClr val="tx1"/>
                </a:solidFill>
                <a:latin typeface="Calibri" pitchFamily="34" charset="0"/>
                <a:ea typeface="Arial" pitchFamily="34" charset="0"/>
                <a:cs typeface="B Nazanin" pitchFamily="2" charset="-78"/>
              </a:rPr>
              <a:t> در متون فارسی باید دو شماره کوچکتر انتخاب شود.</a:t>
            </a:r>
            <a:endParaRPr lang="en-US" sz="1800" dirty="0">
              <a:solidFill>
                <a:schemeClr val="tx1"/>
              </a:solidFill>
              <a:latin typeface="Calibri" pitchFamily="34" charset="0"/>
              <a:ea typeface="Arial" pitchFamily="34" charset="0"/>
              <a:cs typeface="B Nazanin" pitchFamily="2" charset="-78"/>
            </a:endParaRP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13- تصاوير بايد به اندازه ای بزرگ باشند که از فاصله دو متري قابل مشاهده باشند. اما زیادی هم بزرگ نباشند! تناسب مهم ترین چیز در ظاهر یک پوستر است. </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14- مطالب بايد بگونه اي شفاف، با قاعده و ترتيب و گويا روي پوستر قرار گيرند.</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15- در این قسمت تحلیل تان از آزمایش ها و برداشت های انجام شده و چیزهایی از این دست را نیز می‌نویسید. و تصاویر مربوط به مراحل کار را درج می کنید.</a:t>
            </a:r>
            <a:endParaRPr lang="fa-IR" sz="1800" dirty="0">
              <a:latin typeface="Calibri" pitchFamily="34" charset="0"/>
              <a:ea typeface="Arial" pitchFamily="34" charset="0"/>
              <a:cs typeface="B Nazanin" pitchFamily="2" charset="-78"/>
            </a:endParaRPr>
          </a:p>
          <a:p>
            <a:pPr algn="r" defTabSz="645384" rtl="1" fontAlgn="base">
              <a:spcBef>
                <a:spcPct val="0"/>
              </a:spcBef>
              <a:spcAft>
                <a:spcPts val="706"/>
              </a:spcAft>
            </a:pPr>
            <a:endParaRPr lang="fa-IR" sz="1800" dirty="0">
              <a:solidFill>
                <a:schemeClr val="tx1"/>
              </a:solidFill>
              <a:latin typeface="Calibri" pitchFamily="34" charset="0"/>
              <a:ea typeface="Arial" pitchFamily="34" charset="0"/>
              <a:cs typeface="B Nazanin" pitchFamily="2" charset="-78"/>
            </a:endParaRPr>
          </a:p>
        </p:txBody>
      </p:sp>
      <p:sp>
        <p:nvSpPr>
          <p:cNvPr id="11" name="Rounded Rectangle 10">
            <a:extLst>
              <a:ext uri="{FF2B5EF4-FFF2-40B4-BE49-F238E27FC236}">
                <a16:creationId xmlns:a16="http://schemas.microsoft.com/office/drawing/2014/main" xmlns="" id="{FDECDB80-D5E6-4C44-A377-1B5F83FBAF33}"/>
              </a:ext>
            </a:extLst>
          </p:cNvPr>
          <p:cNvSpPr>
            <a:spLocks noChangeArrowheads="1"/>
          </p:cNvSpPr>
          <p:nvPr/>
        </p:nvSpPr>
        <p:spPr bwMode="auto">
          <a:xfrm>
            <a:off x="8574516" y="10711377"/>
            <a:ext cx="7957836" cy="1815903"/>
          </a:xfrm>
          <a:prstGeom prst="roundRect">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1600" b="1" dirty="0">
                <a:solidFill>
                  <a:schemeClr val="tx1"/>
                </a:solidFill>
                <a:latin typeface="Calibri" pitchFamily="34" charset="0"/>
                <a:ea typeface="Arial" pitchFamily="34" charset="0"/>
                <a:cs typeface="B Titr" pitchFamily="2" charset="-78"/>
              </a:rPr>
              <a:t>منابع</a:t>
            </a:r>
            <a:endParaRPr lang="fa-IR" sz="10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400" dirty="0">
                <a:solidFill>
                  <a:schemeClr val="tx1"/>
                </a:solidFill>
                <a:latin typeface="Calibri" pitchFamily="34" charset="0"/>
                <a:ea typeface="Arial" pitchFamily="34" charset="0"/>
                <a:cs typeface="B Nazanin" pitchFamily="2" charset="-78"/>
              </a:rPr>
              <a:t>بي نازنين 14</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en-US" sz="1400" dirty="0">
                <a:solidFill>
                  <a:schemeClr val="tx1"/>
                </a:solidFill>
                <a:latin typeface="Times New Roman" pitchFamily="18" charset="0"/>
                <a:ea typeface="Arial" pitchFamily="34" charset="0"/>
                <a:cs typeface="B Nazanin" pitchFamily="2" charset="-78"/>
              </a:rPr>
              <a:t>Times New Roman 12</a:t>
            </a:r>
            <a:endParaRPr lang="fa-IR" sz="1400" dirty="0">
              <a:solidFill>
                <a:schemeClr val="tx1"/>
              </a:solidFill>
              <a:latin typeface="Times New Roman" pitchFamily="18" charset="0"/>
              <a:ea typeface="Arial" pitchFamily="34" charset="0"/>
              <a:cs typeface="B Nazanin" pitchFamily="2" charset="-78"/>
            </a:endParaRPr>
          </a:p>
          <a:p>
            <a:pPr algn="r" defTabSz="645384" rtl="1" fontAlgn="base">
              <a:spcBef>
                <a:spcPct val="0"/>
              </a:spcBef>
              <a:spcAft>
                <a:spcPts val="706"/>
              </a:spcAft>
            </a:pPr>
            <a:r>
              <a:rPr lang="fa-IR" sz="1400" dirty="0">
                <a:solidFill>
                  <a:schemeClr val="tx1"/>
                </a:solidFill>
                <a:latin typeface="Times New Roman" pitchFamily="18" charset="0"/>
                <a:cs typeface="B Nazanin" pitchFamily="2" charset="-78"/>
              </a:rPr>
              <a:t>منابع بایستی به صورت صحیح و کامل ذکر شوند. </a:t>
            </a:r>
          </a:p>
          <a:p>
            <a:pPr algn="r" defTabSz="645384" rtl="1" fontAlgn="base">
              <a:spcBef>
                <a:spcPct val="0"/>
              </a:spcBef>
              <a:spcAft>
                <a:spcPts val="706"/>
              </a:spcAft>
            </a:pPr>
            <a:r>
              <a:rPr lang="fa-IR" sz="1400" dirty="0">
                <a:solidFill>
                  <a:schemeClr val="tx1"/>
                </a:solidFill>
                <a:latin typeface="Arial" pitchFamily="34" charset="0"/>
                <a:cs typeface="B Nazanin" pitchFamily="2" charset="-78"/>
              </a:rPr>
              <a:t>واضح و مبرهن است که چیزهایی مانند «گوگل»  و «ویکیپدیا»  منبع نیستند! </a:t>
            </a:r>
            <a:endParaRPr lang="en-US" sz="1400" dirty="0">
              <a:solidFill>
                <a:schemeClr val="tx1"/>
              </a:solidFill>
              <a:latin typeface="Arial" pitchFamily="34" charset="0"/>
              <a:cs typeface="B Nazanin" pitchFamily="2" charset="-78"/>
            </a:endParaRPr>
          </a:p>
        </p:txBody>
      </p:sp>
      <p:sp>
        <p:nvSpPr>
          <p:cNvPr id="12" name="Rectangle 3">
            <a:extLst>
              <a:ext uri="{FF2B5EF4-FFF2-40B4-BE49-F238E27FC236}">
                <a16:creationId xmlns:a16="http://schemas.microsoft.com/office/drawing/2014/main" xmlns="" id="{17707D98-823C-424C-B7C9-2FAACF1BFC5F}"/>
              </a:ext>
            </a:extLst>
          </p:cNvPr>
          <p:cNvSpPr>
            <a:spLocks noChangeArrowheads="1"/>
          </p:cNvSpPr>
          <p:nvPr/>
        </p:nvSpPr>
        <p:spPr bwMode="auto">
          <a:xfrm>
            <a:off x="9462977" y="161475"/>
            <a:ext cx="14999254" cy="1546746"/>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1300"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5100" dirty="0">
                <a:solidFill>
                  <a:schemeClr val="tx1"/>
                </a:solidFill>
                <a:latin typeface="Calibri" pitchFamily="34" charset="0"/>
                <a:ea typeface="Arial" pitchFamily="34" charset="0"/>
                <a:cs typeface="B Titr" pitchFamily="2" charset="-78"/>
              </a:rPr>
              <a:t>عنوان:</a:t>
            </a:r>
            <a:r>
              <a:rPr lang="fa-IR" sz="5100" b="1" dirty="0">
                <a:solidFill>
                  <a:schemeClr val="tx1"/>
                </a:solidFill>
                <a:latin typeface="Calibri" pitchFamily="34" charset="0"/>
                <a:ea typeface="Arial" pitchFamily="34" charset="0"/>
                <a:cs typeface="B Titr" pitchFamily="2" charset="-78"/>
              </a:rPr>
              <a:t> فونت بي تیتر سایز 72</a:t>
            </a:r>
            <a:endParaRPr lang="en-US" sz="5100" dirty="0">
              <a:solidFill>
                <a:schemeClr val="tx1"/>
              </a:solidFill>
              <a:latin typeface="Calibri" pitchFamily="34" charset="0"/>
              <a:ea typeface="Arial" pitchFamily="34" charset="0"/>
              <a:cs typeface="B Titr" pitchFamily="2" charset="-78"/>
            </a:endParaRPr>
          </a:p>
        </p:txBody>
      </p:sp>
      <p:sp>
        <p:nvSpPr>
          <p:cNvPr id="13" name="Rectangle 3">
            <a:extLst>
              <a:ext uri="{FF2B5EF4-FFF2-40B4-BE49-F238E27FC236}">
                <a16:creationId xmlns:a16="http://schemas.microsoft.com/office/drawing/2014/main" xmlns="" id="{C13CEB20-5E0A-4B9A-8217-04B4DEB89E4E}"/>
              </a:ext>
            </a:extLst>
          </p:cNvPr>
          <p:cNvSpPr>
            <a:spLocks noChangeArrowheads="1"/>
          </p:cNvSpPr>
          <p:nvPr/>
        </p:nvSpPr>
        <p:spPr bwMode="auto">
          <a:xfrm>
            <a:off x="-366671" y="15263428"/>
            <a:ext cx="7263287" cy="1521717"/>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a:solidFill>
                  <a:schemeClr val="tx1"/>
                </a:solidFill>
                <a:latin typeface="Calibri" pitchFamily="34" charset="0"/>
                <a:ea typeface="Arial" pitchFamily="34" charset="0"/>
                <a:cs typeface="B Titr" pitchFamily="2" charset="-78"/>
              </a:rPr>
              <a:t>استاد راهنما</a:t>
            </a:r>
            <a:r>
              <a:rPr lang="fa-IR" sz="3000" b="1" dirty="0" smtClean="0">
                <a:solidFill>
                  <a:schemeClr val="tx1"/>
                </a:solidFill>
                <a:latin typeface="Calibri" pitchFamily="34" charset="0"/>
                <a:ea typeface="Arial" pitchFamily="34" charset="0"/>
                <a:cs typeface="B Titr" pitchFamily="2" charset="-78"/>
              </a:rPr>
              <a:t>:</a:t>
            </a:r>
            <a:endParaRPr lang="en-US" sz="30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3000" b="1" dirty="0" smtClean="0">
                <a:solidFill>
                  <a:schemeClr val="tx1"/>
                </a:solidFill>
                <a:latin typeface="Calibri" pitchFamily="34" charset="0"/>
                <a:ea typeface="Arial" pitchFamily="34" charset="0"/>
                <a:cs typeface="B Titr" pitchFamily="2" charset="-78"/>
              </a:rPr>
              <a:t> </a:t>
            </a:r>
            <a:r>
              <a:rPr lang="fa-IR" sz="3000" b="1" dirty="0">
                <a:solidFill>
                  <a:schemeClr val="tx1"/>
                </a:solidFill>
                <a:latin typeface="Calibri" pitchFamily="34" charset="0"/>
                <a:ea typeface="Arial" pitchFamily="34" charset="0"/>
                <a:cs typeface="B Titr" pitchFamily="2" charset="-78"/>
              </a:rPr>
              <a:t>فونت بي نازنين سایز 42</a:t>
            </a:r>
          </a:p>
        </p:txBody>
      </p:sp>
      <p:sp>
        <p:nvSpPr>
          <p:cNvPr id="14" name="Rounded Rectangle 56">
            <a:extLst>
              <a:ext uri="{FF2B5EF4-FFF2-40B4-BE49-F238E27FC236}">
                <a16:creationId xmlns:a16="http://schemas.microsoft.com/office/drawing/2014/main" xmlns="" id="{7C77AC49-D3E8-4A2B-A4E0-639842043501}"/>
              </a:ext>
            </a:extLst>
          </p:cNvPr>
          <p:cNvSpPr>
            <a:spLocks noChangeArrowheads="1"/>
          </p:cNvSpPr>
          <p:nvPr/>
        </p:nvSpPr>
        <p:spPr bwMode="auto">
          <a:xfrm>
            <a:off x="8574516" y="6179066"/>
            <a:ext cx="7878485" cy="4252287"/>
          </a:xfrm>
          <a:prstGeom prst="roundRect">
            <a:avLst>
              <a:gd name="adj" fmla="val 10684"/>
            </a:avLst>
          </a:prstGeom>
          <a:solidFill>
            <a:schemeClr val="accent4">
              <a:lumMod val="20000"/>
              <a:lumOff val="80000"/>
            </a:schemeClr>
          </a:solidFill>
          <a:ln>
            <a:prstDash val="dashDot"/>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ts val="706"/>
              </a:spcAft>
            </a:pPr>
            <a:r>
              <a:rPr lang="fa-IR" sz="2000" b="1" dirty="0">
                <a:solidFill>
                  <a:schemeClr val="tx1"/>
                </a:solidFill>
                <a:latin typeface="Calibri" pitchFamily="34" charset="0"/>
                <a:ea typeface="Arial" pitchFamily="34" charset="0"/>
                <a:cs typeface="B Titr" pitchFamily="2" charset="-78"/>
              </a:rPr>
              <a:t>نتایج</a:t>
            </a:r>
            <a:endParaRPr lang="fa-IR" sz="17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ts val="706"/>
              </a:spcAft>
            </a:pPr>
            <a:r>
              <a:rPr lang="fa-IR" sz="1800" b="1" dirty="0">
                <a:solidFill>
                  <a:schemeClr val="tx1"/>
                </a:solidFill>
                <a:latin typeface="Calibri" pitchFamily="34" charset="0"/>
                <a:ea typeface="Arial" pitchFamily="34" charset="0"/>
                <a:cs typeface="B Nazanin" pitchFamily="2" charset="-78"/>
              </a:rPr>
              <a:t>(بي نازنين 18)</a:t>
            </a:r>
          </a:p>
          <a:p>
            <a:pPr algn="r" defTabSz="645384" rtl="1" fontAlgn="base">
              <a:spcBef>
                <a:spcPct val="0"/>
              </a:spcBef>
              <a:spcAft>
                <a:spcPts val="706"/>
              </a:spcAft>
            </a:pPr>
            <a:r>
              <a:rPr lang="fa-IR" sz="1800" dirty="0">
                <a:solidFill>
                  <a:schemeClr val="tx1"/>
                </a:solidFill>
                <a:latin typeface="Calibri" pitchFamily="34" charset="0"/>
                <a:ea typeface="Arial" pitchFamily="34" charset="0"/>
                <a:cs typeface="B Nazanin" pitchFamily="2" charset="-78"/>
              </a:rPr>
              <a:t>در این قسمت نتایج به دست آمده از پژ&lt;هش خود را به صورتی دقیق و مشخص ذکر می کنید. اگر تصویری از محصول نهایی یا نتیجه ی نهایی دارید حتما در این قسمت درج کنید.</a:t>
            </a:r>
          </a:p>
        </p:txBody>
      </p:sp>
      <p:sp>
        <p:nvSpPr>
          <p:cNvPr id="15" name="Rectangle 3">
            <a:extLst>
              <a:ext uri="{FF2B5EF4-FFF2-40B4-BE49-F238E27FC236}">
                <a16:creationId xmlns:a16="http://schemas.microsoft.com/office/drawing/2014/main" xmlns="" id="{27A35C5A-650C-48BC-BEE1-3C9CD785DFFB}"/>
              </a:ext>
            </a:extLst>
          </p:cNvPr>
          <p:cNvSpPr>
            <a:spLocks noChangeArrowheads="1"/>
          </p:cNvSpPr>
          <p:nvPr/>
        </p:nvSpPr>
        <p:spPr bwMode="auto">
          <a:xfrm>
            <a:off x="21239689" y="15661918"/>
            <a:ext cx="2790743" cy="94419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ctr" defTabSz="645384" rtl="1" fontAlgn="base">
              <a:spcBef>
                <a:spcPct val="0"/>
              </a:spcBef>
              <a:spcAft>
                <a:spcPct val="0"/>
              </a:spcAft>
            </a:pPr>
            <a:endParaRPr lang="fa-IR" sz="2400" b="1" dirty="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هشتمین </a:t>
            </a:r>
            <a:r>
              <a:rPr lang="fa-IR" sz="2400" b="1" dirty="0">
                <a:solidFill>
                  <a:schemeClr val="tx1"/>
                </a:solidFill>
                <a:latin typeface="Calibri" pitchFamily="34" charset="0"/>
                <a:ea typeface="Arial" pitchFamily="34" charset="0"/>
                <a:cs typeface="B Titr" pitchFamily="2" charset="-78"/>
              </a:rPr>
              <a:t>کارگاه علوم </a:t>
            </a:r>
            <a:endParaRPr lang="en-US" sz="2400" b="1" dirty="0" smtClean="0">
              <a:solidFill>
                <a:schemeClr val="tx1"/>
              </a:solidFill>
              <a:latin typeface="Calibri" pitchFamily="34" charset="0"/>
              <a:ea typeface="Arial" pitchFamily="34" charset="0"/>
              <a:cs typeface="B Titr" pitchFamily="2" charset="-78"/>
            </a:endParaRP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و</a:t>
            </a:r>
            <a:r>
              <a:rPr lang="en-US" sz="2400" b="1" dirty="0" smtClean="0">
                <a:solidFill>
                  <a:schemeClr val="tx1"/>
                </a:solidFill>
                <a:latin typeface="Calibri" pitchFamily="34" charset="0"/>
                <a:ea typeface="Arial" pitchFamily="34" charset="0"/>
                <a:cs typeface="B Titr" pitchFamily="2" charset="-78"/>
              </a:rPr>
              <a:t> </a:t>
            </a:r>
          </a:p>
          <a:p>
            <a:pPr algn="ctr" defTabSz="645384" rtl="1" fontAlgn="base">
              <a:spcBef>
                <a:spcPct val="0"/>
              </a:spcBef>
              <a:spcAft>
                <a:spcPct val="0"/>
              </a:spcAft>
            </a:pPr>
            <a:r>
              <a:rPr lang="fa-IR" sz="2400" b="1" dirty="0" smtClean="0">
                <a:solidFill>
                  <a:schemeClr val="tx1"/>
                </a:solidFill>
                <a:latin typeface="Calibri" pitchFamily="34" charset="0"/>
                <a:ea typeface="Arial" pitchFamily="34" charset="0"/>
                <a:cs typeface="B Titr" pitchFamily="2" charset="-78"/>
              </a:rPr>
              <a:t>هفتمین </a:t>
            </a:r>
            <a:r>
              <a:rPr lang="fa-IR" sz="2400" b="1" dirty="0">
                <a:solidFill>
                  <a:schemeClr val="tx1"/>
                </a:solidFill>
                <a:latin typeface="Calibri" pitchFamily="34" charset="0"/>
                <a:ea typeface="Arial" pitchFamily="34" charset="0"/>
                <a:cs typeface="B Titr" pitchFamily="2" charset="-78"/>
              </a:rPr>
              <a:t>نمایشگاه چکاد</a:t>
            </a:r>
          </a:p>
          <a:p>
            <a:pPr algn="ctr" defTabSz="645384" rtl="1" fontAlgn="base">
              <a:spcBef>
                <a:spcPct val="0"/>
              </a:spcBef>
              <a:spcAft>
                <a:spcPct val="0"/>
              </a:spcAft>
            </a:pPr>
            <a:r>
              <a:rPr lang="fa-IR" sz="2400" b="1" dirty="0">
                <a:solidFill>
                  <a:schemeClr val="tx1"/>
                </a:solidFill>
                <a:latin typeface="Calibri" pitchFamily="34" charset="0"/>
                <a:ea typeface="Arial" pitchFamily="34" charset="0"/>
                <a:cs typeface="B Titr" pitchFamily="2" charset="-78"/>
              </a:rPr>
              <a:t> </a:t>
            </a:r>
            <a:endParaRPr lang="en-US" sz="2000" b="1" dirty="0">
              <a:solidFill>
                <a:schemeClr val="tx1"/>
              </a:solidFill>
              <a:latin typeface="Calibri" pitchFamily="34" charset="0"/>
              <a:ea typeface="Arial" pitchFamily="34" charset="0"/>
              <a:cs typeface="B Titr" pitchFamily="2" charset="-78"/>
            </a:endParaRPr>
          </a:p>
        </p:txBody>
      </p:sp>
      <p:grpSp>
        <p:nvGrpSpPr>
          <p:cNvPr id="16" name="Group 15"/>
          <p:cNvGrpSpPr/>
          <p:nvPr/>
        </p:nvGrpSpPr>
        <p:grpSpPr>
          <a:xfrm>
            <a:off x="653462" y="240082"/>
            <a:ext cx="2790819" cy="1849716"/>
            <a:chOff x="13506557" y="1504487"/>
            <a:chExt cx="2808312" cy="1838109"/>
          </a:xfrm>
        </p:grpSpPr>
        <p:pic>
          <p:nvPicPr>
            <p:cNvPr id="20" name="Picture 19">
              <a:extLst>
                <a:ext uri="{FF2B5EF4-FFF2-40B4-BE49-F238E27FC236}">
                  <a16:creationId xmlns:a16="http://schemas.microsoft.com/office/drawing/2014/main" xmlns="" id="{042835AE-B128-4280-ABF6-CF039A9D8E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2565" y="1504487"/>
              <a:ext cx="1236297" cy="1234044"/>
            </a:xfrm>
            <a:prstGeom prst="rect">
              <a:avLst/>
            </a:prstGeom>
          </p:spPr>
        </p:pic>
        <p:sp>
          <p:nvSpPr>
            <p:cNvPr id="23" name="TextBox 22">
              <a:extLst>
                <a:ext uri="{FF2B5EF4-FFF2-40B4-BE49-F238E27FC236}">
                  <a16:creationId xmlns:a16="http://schemas.microsoft.com/office/drawing/2014/main" xmlns="" id="{349C22DA-4C90-46AF-B13D-1E7C68708CE6}"/>
                </a:ext>
              </a:extLst>
            </p:cNvPr>
            <p:cNvSpPr txBox="1"/>
            <p:nvPr/>
          </p:nvSpPr>
          <p:spPr>
            <a:xfrm>
              <a:off x="13630679" y="3004042"/>
              <a:ext cx="2560068" cy="338554"/>
            </a:xfrm>
            <a:prstGeom prst="rect">
              <a:avLst/>
            </a:prstGeom>
            <a:noFill/>
          </p:spPr>
          <p:txBody>
            <a:bodyPr wrap="square" rtlCol="1">
              <a:spAutoFit/>
            </a:bodyPr>
            <a:lstStyle/>
            <a:p>
              <a:pPr algn="ctr" rtl="1"/>
              <a:r>
                <a:rPr lang="fa-IR" sz="1600" b="1" dirty="0">
                  <a:latin typeface="Calibri" pitchFamily="34" charset="0"/>
                  <a:ea typeface="Arial" pitchFamily="34" charset="0"/>
                  <a:cs typeface="B Titr" pitchFamily="2" charset="-78"/>
                </a:rPr>
                <a:t>دبیرستان فرزانگان چهار تهران</a:t>
              </a:r>
              <a:endParaRPr lang="en-US" sz="1400" b="1" dirty="0">
                <a:latin typeface="Calibri" pitchFamily="34" charset="0"/>
                <a:ea typeface="Arial" pitchFamily="34" charset="0"/>
                <a:cs typeface="B Titr" pitchFamily="2" charset="-78"/>
              </a:endParaRPr>
            </a:p>
          </p:txBody>
        </p:sp>
        <p:sp>
          <p:nvSpPr>
            <p:cNvPr id="24" name="TextBox 23">
              <a:extLst>
                <a:ext uri="{FF2B5EF4-FFF2-40B4-BE49-F238E27FC236}">
                  <a16:creationId xmlns:a16="http://schemas.microsoft.com/office/drawing/2014/main" xmlns="" id="{E6F32BDA-8071-4506-843A-ABCFCE393F30}"/>
                </a:ext>
              </a:extLst>
            </p:cNvPr>
            <p:cNvSpPr txBox="1"/>
            <p:nvPr/>
          </p:nvSpPr>
          <p:spPr>
            <a:xfrm>
              <a:off x="13506557" y="2723849"/>
              <a:ext cx="2808312" cy="307777"/>
            </a:xfrm>
            <a:prstGeom prst="rect">
              <a:avLst/>
            </a:prstGeom>
            <a:noFill/>
          </p:spPr>
          <p:txBody>
            <a:bodyPr wrap="square" rtlCol="1">
              <a:spAutoFit/>
            </a:bodyPr>
            <a:lstStyle/>
            <a:p>
              <a:pPr algn="ctr" rtl="1"/>
              <a:r>
                <a:rPr lang="fa-IR" sz="1400" b="1" dirty="0" smtClean="0">
                  <a:latin typeface="Calibri" pitchFamily="34" charset="0"/>
                  <a:ea typeface="Arial" pitchFamily="34" charset="0"/>
                  <a:cs typeface="B Titr" pitchFamily="2" charset="-78"/>
                </a:rPr>
                <a:t>سازمان ملی </a:t>
              </a:r>
              <a:r>
                <a:rPr lang="fa-IR" sz="1400" b="1" dirty="0">
                  <a:latin typeface="Calibri" pitchFamily="34" charset="0"/>
                  <a:ea typeface="Arial" pitchFamily="34" charset="0"/>
                  <a:cs typeface="B Titr" pitchFamily="2" charset="-78"/>
                </a:rPr>
                <a:t>پرورش استعدادهای درخشان </a:t>
              </a:r>
            </a:p>
          </p:txBody>
        </p:sp>
      </p:grpSp>
      <p:sp>
        <p:nvSpPr>
          <p:cNvPr id="25" name="Rectangle 3">
            <a:extLst>
              <a:ext uri="{FF2B5EF4-FFF2-40B4-BE49-F238E27FC236}">
                <a16:creationId xmlns:a16="http://schemas.microsoft.com/office/drawing/2014/main" xmlns="" id="{E63CA32B-FF51-400D-A81A-F186E731DAF6}"/>
              </a:ext>
            </a:extLst>
          </p:cNvPr>
          <p:cNvSpPr>
            <a:spLocks noChangeArrowheads="1"/>
          </p:cNvSpPr>
          <p:nvPr/>
        </p:nvSpPr>
        <p:spPr bwMode="auto">
          <a:xfrm>
            <a:off x="1977939" y="15390422"/>
            <a:ext cx="7214292" cy="1594244"/>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4538" tIns="32269" rIns="64538" bIns="32269" numCol="1" anchor="t" anchorCtr="0" compatLnSpc="1">
            <a:prstTxWarp prst="textNoShape">
              <a:avLst/>
            </a:prstTxWarp>
          </a:bodyPr>
          <a:lstStyle/>
          <a:p>
            <a:pPr algn="r" defTabSz="645384" rtl="1" fontAlgn="base">
              <a:spcBef>
                <a:spcPct val="0"/>
              </a:spcBef>
              <a:spcAft>
                <a:spcPct val="0"/>
              </a:spcAft>
            </a:pPr>
            <a:endParaRPr lang="fa-IR" sz="3100" b="1" dirty="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a:solidFill>
                  <a:schemeClr val="tx1"/>
                </a:solidFill>
                <a:latin typeface="Calibri" pitchFamily="34" charset="0"/>
                <a:ea typeface="Arial" pitchFamily="34" charset="0"/>
                <a:cs typeface="B Titr" pitchFamily="2" charset="-78"/>
              </a:rPr>
              <a:t>پژوهشگران: </a:t>
            </a:r>
            <a:endParaRPr lang="en-US" sz="3100" b="1" dirty="0" smtClean="0">
              <a:solidFill>
                <a:schemeClr val="tx1"/>
              </a:solidFill>
              <a:latin typeface="Calibri" pitchFamily="34" charset="0"/>
              <a:ea typeface="Arial" pitchFamily="34" charset="0"/>
              <a:cs typeface="B Titr" pitchFamily="2" charset="-78"/>
            </a:endParaRPr>
          </a:p>
          <a:p>
            <a:pPr algn="r" defTabSz="645384" rtl="1" fontAlgn="base">
              <a:spcBef>
                <a:spcPct val="0"/>
              </a:spcBef>
              <a:spcAft>
                <a:spcPct val="0"/>
              </a:spcAft>
            </a:pPr>
            <a:r>
              <a:rPr lang="fa-IR" sz="3100" b="1" dirty="0" err="1" smtClean="0">
                <a:solidFill>
                  <a:schemeClr val="tx1"/>
                </a:solidFill>
                <a:latin typeface="Calibri" pitchFamily="34" charset="0"/>
                <a:ea typeface="Arial" pitchFamily="34" charset="0"/>
                <a:cs typeface="B Titr" pitchFamily="2" charset="-78"/>
              </a:rPr>
              <a:t>فونت</a:t>
            </a:r>
            <a:r>
              <a:rPr lang="fa-IR" sz="3100" b="1" dirty="0" smtClean="0">
                <a:solidFill>
                  <a:schemeClr val="tx1"/>
                </a:solidFill>
                <a:latin typeface="Calibri" pitchFamily="34" charset="0"/>
                <a:ea typeface="Arial" pitchFamily="34" charset="0"/>
                <a:cs typeface="B Titr" pitchFamily="2" charset="-78"/>
              </a:rPr>
              <a:t> </a:t>
            </a:r>
            <a:r>
              <a:rPr lang="fa-IR" sz="3100" b="1" dirty="0">
                <a:solidFill>
                  <a:schemeClr val="tx1"/>
                </a:solidFill>
                <a:latin typeface="Calibri" pitchFamily="34" charset="0"/>
                <a:ea typeface="Arial" pitchFamily="34" charset="0"/>
                <a:cs typeface="B Titr" pitchFamily="2" charset="-78"/>
              </a:rPr>
              <a:t>بي تیتر سایز 44</a:t>
            </a:r>
            <a:endParaRPr lang="en-US" sz="3100" dirty="0">
              <a:solidFill>
                <a:schemeClr val="tx1"/>
              </a:solidFill>
              <a:latin typeface="Times New Roman" pitchFamily="18" charset="0"/>
              <a:ea typeface="Arial" pitchFamily="34" charset="0"/>
              <a:cs typeface="B Titr" pitchFamily="2" charset="-78"/>
            </a:endParaRPr>
          </a:p>
        </p:txBody>
      </p:sp>
      <p:pic>
        <p:nvPicPr>
          <p:cNvPr id="2" name="Picture 1"/>
          <p:cNvPicPr>
            <a:picLocks noChangeAspect="1"/>
          </p:cNvPicPr>
          <p:nvPr/>
        </p:nvPicPr>
        <p:blipFill rotWithShape="1">
          <a:blip r:embed="rId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20829" t="21792" r="18935" b="31117"/>
          <a:stretch/>
        </p:blipFill>
        <p:spPr>
          <a:xfrm>
            <a:off x="23724962" y="15361919"/>
            <a:ext cx="1296897" cy="1312095"/>
          </a:xfrm>
          <a:prstGeom prst="rect">
            <a:avLst/>
          </a:prstGeom>
        </p:spPr>
      </p:pic>
      <p:pic>
        <p:nvPicPr>
          <p:cNvPr id="4" name="Picture 3"/>
          <p:cNvPicPr>
            <a:picLocks noChangeAspect="1"/>
          </p:cNvPicPr>
          <p:nvPr/>
        </p:nvPicPr>
        <p:blipFill rotWithShape="1">
          <a:blip r:embed="rId6"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33600" t="15400" r="33815" b="23309"/>
          <a:stretch/>
        </p:blipFill>
        <p:spPr>
          <a:xfrm>
            <a:off x="23890001" y="16621099"/>
            <a:ext cx="913815" cy="966731"/>
          </a:xfrm>
          <a:prstGeom prst="rect">
            <a:avLst/>
          </a:prstGeom>
        </p:spPr>
      </p:pic>
    </p:spTree>
    <p:extLst>
      <p:ext uri="{BB962C8B-B14F-4D97-AF65-F5344CB8AC3E}">
        <p14:creationId xmlns:p14="http://schemas.microsoft.com/office/powerpoint/2010/main" val="23435726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TotalTime>
  <Words>4482</Words>
  <Application>Microsoft Office PowerPoint</Application>
  <PresentationFormat>Custom</PresentationFormat>
  <Paragraphs>324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faezeh zamani</dc:creator>
  <cp:lastModifiedBy>pajhoohesh</cp:lastModifiedBy>
  <cp:revision>20</cp:revision>
  <dcterms:created xsi:type="dcterms:W3CDTF">2020-02-08T11:54:20Z</dcterms:created>
  <dcterms:modified xsi:type="dcterms:W3CDTF">2020-02-19T08:01:34Z</dcterms:modified>
</cp:coreProperties>
</file>